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4" r:id="rId5"/>
    <p:sldId id="260" r:id="rId6"/>
    <p:sldId id="267" r:id="rId7"/>
    <p:sldId id="264" r:id="rId8"/>
    <p:sldId id="268" r:id="rId9"/>
    <p:sldId id="261" r:id="rId10"/>
    <p:sldId id="269" r:id="rId11"/>
    <p:sldId id="262" r:id="rId12"/>
    <p:sldId id="271" r:id="rId13"/>
    <p:sldId id="263" r:id="rId14"/>
    <p:sldId id="272" r:id="rId15"/>
    <p:sldId id="265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196"/>
  </p:normalViewPr>
  <p:slideViewPr>
    <p:cSldViewPr snapToGrid="0" snapToObjects="1">
      <p:cViewPr varScale="1">
        <p:scale>
          <a:sx n="76" d="100"/>
          <a:sy n="76" d="100"/>
        </p:scale>
        <p:origin x="216" y="8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2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2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2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12.svg"/></Relationships>
</file>

<file path=ppt/diagrams/_rels/data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svg"/><Relationship Id="rId1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2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2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2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12.svg"/></Relationships>
</file>

<file path=ppt/diagrams/_rels/drawing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svg"/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A7936E-42E1-4B79-A59F-801AA2EE3E5A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0E0DD76-8B4C-4978-8E57-99951EDF40F3}">
      <dgm:prSet/>
      <dgm:spPr/>
      <dgm:t>
        <a:bodyPr/>
        <a:lstStyle/>
        <a:p>
          <a:r>
            <a:rPr lang="en-US" baseline="0"/>
            <a:t>A computer and access to internet</a:t>
          </a:r>
          <a:endParaRPr lang="en-US"/>
        </a:p>
      </dgm:t>
    </dgm:pt>
    <dgm:pt modelId="{6DC6F465-5FA0-4700-A59A-B67981EDF156}" type="parTrans" cxnId="{1DA7C2A9-3FD2-4B4B-946A-C87B45DAFCBD}">
      <dgm:prSet/>
      <dgm:spPr/>
      <dgm:t>
        <a:bodyPr/>
        <a:lstStyle/>
        <a:p>
          <a:endParaRPr lang="en-US"/>
        </a:p>
      </dgm:t>
    </dgm:pt>
    <dgm:pt modelId="{1A9D04D7-E175-4F18-ABE7-E2D3D59718BE}" type="sibTrans" cxnId="{1DA7C2A9-3FD2-4B4B-946A-C87B45DAFCBD}">
      <dgm:prSet/>
      <dgm:spPr/>
      <dgm:t>
        <a:bodyPr/>
        <a:lstStyle/>
        <a:p>
          <a:endParaRPr lang="en-US"/>
        </a:p>
      </dgm:t>
    </dgm:pt>
    <dgm:pt modelId="{E61BD23F-09EE-42EB-8D60-2BB817ED30F9}">
      <dgm:prSet/>
      <dgm:spPr/>
      <dgm:t>
        <a:bodyPr/>
        <a:lstStyle/>
        <a:p>
          <a:r>
            <a:rPr lang="en-US" baseline="0"/>
            <a:t>A will to learn and have fun creating content!</a:t>
          </a:r>
          <a:endParaRPr lang="en-US"/>
        </a:p>
      </dgm:t>
    </dgm:pt>
    <dgm:pt modelId="{A7817BC1-BE87-4E50-8FAA-B3C826FC4CBC}" type="parTrans" cxnId="{04116DFC-7C21-48FA-9117-97B73C13DA3E}">
      <dgm:prSet/>
      <dgm:spPr/>
      <dgm:t>
        <a:bodyPr/>
        <a:lstStyle/>
        <a:p>
          <a:endParaRPr lang="en-US"/>
        </a:p>
      </dgm:t>
    </dgm:pt>
    <dgm:pt modelId="{76B1B50A-BA21-427F-8B9A-62E5F4B3DFE8}" type="sibTrans" cxnId="{04116DFC-7C21-48FA-9117-97B73C13DA3E}">
      <dgm:prSet/>
      <dgm:spPr/>
      <dgm:t>
        <a:bodyPr/>
        <a:lstStyle/>
        <a:p>
          <a:endParaRPr lang="en-US"/>
        </a:p>
      </dgm:t>
    </dgm:pt>
    <dgm:pt modelId="{6B2B07C5-E06D-4CC5-B542-30EFC0AB0909}" type="pres">
      <dgm:prSet presAssocID="{90A7936E-42E1-4B79-A59F-801AA2EE3E5A}" presName="root" presStyleCnt="0">
        <dgm:presLayoutVars>
          <dgm:dir/>
          <dgm:resizeHandles val="exact"/>
        </dgm:presLayoutVars>
      </dgm:prSet>
      <dgm:spPr/>
    </dgm:pt>
    <dgm:pt modelId="{5C3EA28E-FACA-4595-915F-453C924B2B7D}" type="pres">
      <dgm:prSet presAssocID="{20E0DD76-8B4C-4978-8E57-99951EDF40F3}" presName="compNode" presStyleCnt="0"/>
      <dgm:spPr/>
    </dgm:pt>
    <dgm:pt modelId="{B17D3D7C-E4C6-48A4-8558-2DC4D1663186}" type="pres">
      <dgm:prSet presAssocID="{20E0DD76-8B4C-4978-8E57-99951EDF40F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63A84F9D-9879-4384-8A2F-7CACBD4CD2AF}" type="pres">
      <dgm:prSet presAssocID="{20E0DD76-8B4C-4978-8E57-99951EDF40F3}" presName="spaceRect" presStyleCnt="0"/>
      <dgm:spPr/>
    </dgm:pt>
    <dgm:pt modelId="{CB9D6088-FF6F-4C64-BD10-0CE7085051B7}" type="pres">
      <dgm:prSet presAssocID="{20E0DD76-8B4C-4978-8E57-99951EDF40F3}" presName="textRect" presStyleLbl="revTx" presStyleIdx="0" presStyleCnt="2">
        <dgm:presLayoutVars>
          <dgm:chMax val="1"/>
          <dgm:chPref val="1"/>
        </dgm:presLayoutVars>
      </dgm:prSet>
      <dgm:spPr/>
    </dgm:pt>
    <dgm:pt modelId="{11D8FEC9-E0FD-4553-8FC1-BA5984BA7890}" type="pres">
      <dgm:prSet presAssocID="{1A9D04D7-E175-4F18-ABE7-E2D3D59718BE}" presName="sibTrans" presStyleCnt="0"/>
      <dgm:spPr/>
    </dgm:pt>
    <dgm:pt modelId="{B031CA87-DD06-4B20-A661-94117978D392}" type="pres">
      <dgm:prSet presAssocID="{E61BD23F-09EE-42EB-8D60-2BB817ED30F9}" presName="compNode" presStyleCnt="0"/>
      <dgm:spPr/>
    </dgm:pt>
    <dgm:pt modelId="{A1FB9C20-B406-4D69-8E38-CBD1FF686D7C}" type="pres">
      <dgm:prSet presAssocID="{E61BD23F-09EE-42EB-8D60-2BB817ED30F9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sel"/>
        </a:ext>
      </dgm:extLst>
    </dgm:pt>
    <dgm:pt modelId="{C8DC43F8-3314-4984-B3CF-EBA11D65A9ED}" type="pres">
      <dgm:prSet presAssocID="{E61BD23F-09EE-42EB-8D60-2BB817ED30F9}" presName="spaceRect" presStyleCnt="0"/>
      <dgm:spPr/>
    </dgm:pt>
    <dgm:pt modelId="{E80B0453-36C5-453D-B8C4-BD742BF0AAA4}" type="pres">
      <dgm:prSet presAssocID="{E61BD23F-09EE-42EB-8D60-2BB817ED30F9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79384B1A-FF22-4561-98B3-DA7DBC519990}" type="presOf" srcId="{20E0DD76-8B4C-4978-8E57-99951EDF40F3}" destId="{CB9D6088-FF6F-4C64-BD10-0CE7085051B7}" srcOrd="0" destOrd="0" presId="urn:microsoft.com/office/officeart/2018/2/layout/IconLabelList"/>
    <dgm:cxn modelId="{7014B229-809F-4AC7-A83C-0C6D44C6216E}" type="presOf" srcId="{E61BD23F-09EE-42EB-8D60-2BB817ED30F9}" destId="{E80B0453-36C5-453D-B8C4-BD742BF0AAA4}" srcOrd="0" destOrd="0" presId="urn:microsoft.com/office/officeart/2018/2/layout/IconLabelList"/>
    <dgm:cxn modelId="{56BA1149-A41D-4A2A-B028-1B54462B76F2}" type="presOf" srcId="{90A7936E-42E1-4B79-A59F-801AA2EE3E5A}" destId="{6B2B07C5-E06D-4CC5-B542-30EFC0AB0909}" srcOrd="0" destOrd="0" presId="urn:microsoft.com/office/officeart/2018/2/layout/IconLabelList"/>
    <dgm:cxn modelId="{1DA7C2A9-3FD2-4B4B-946A-C87B45DAFCBD}" srcId="{90A7936E-42E1-4B79-A59F-801AA2EE3E5A}" destId="{20E0DD76-8B4C-4978-8E57-99951EDF40F3}" srcOrd="0" destOrd="0" parTransId="{6DC6F465-5FA0-4700-A59A-B67981EDF156}" sibTransId="{1A9D04D7-E175-4F18-ABE7-E2D3D59718BE}"/>
    <dgm:cxn modelId="{04116DFC-7C21-48FA-9117-97B73C13DA3E}" srcId="{90A7936E-42E1-4B79-A59F-801AA2EE3E5A}" destId="{E61BD23F-09EE-42EB-8D60-2BB817ED30F9}" srcOrd="1" destOrd="0" parTransId="{A7817BC1-BE87-4E50-8FAA-B3C826FC4CBC}" sibTransId="{76B1B50A-BA21-427F-8B9A-62E5F4B3DFE8}"/>
    <dgm:cxn modelId="{B3EA48C6-DBA0-4918-A58F-7EAF3A7A8D10}" type="presParOf" srcId="{6B2B07C5-E06D-4CC5-B542-30EFC0AB0909}" destId="{5C3EA28E-FACA-4595-915F-453C924B2B7D}" srcOrd="0" destOrd="0" presId="urn:microsoft.com/office/officeart/2018/2/layout/IconLabelList"/>
    <dgm:cxn modelId="{B461AB66-D72B-4660-92E6-051B0BA503B7}" type="presParOf" srcId="{5C3EA28E-FACA-4595-915F-453C924B2B7D}" destId="{B17D3D7C-E4C6-48A4-8558-2DC4D1663186}" srcOrd="0" destOrd="0" presId="urn:microsoft.com/office/officeart/2018/2/layout/IconLabelList"/>
    <dgm:cxn modelId="{900C7364-F838-4783-B569-715381CFD11C}" type="presParOf" srcId="{5C3EA28E-FACA-4595-915F-453C924B2B7D}" destId="{63A84F9D-9879-4384-8A2F-7CACBD4CD2AF}" srcOrd="1" destOrd="0" presId="urn:microsoft.com/office/officeart/2018/2/layout/IconLabelList"/>
    <dgm:cxn modelId="{FEE836C2-7E3B-44DF-BD3D-32B9C83D578C}" type="presParOf" srcId="{5C3EA28E-FACA-4595-915F-453C924B2B7D}" destId="{CB9D6088-FF6F-4C64-BD10-0CE7085051B7}" srcOrd="2" destOrd="0" presId="urn:microsoft.com/office/officeart/2018/2/layout/IconLabelList"/>
    <dgm:cxn modelId="{63490096-F9BA-45AB-9CDF-0DC0E6652D1D}" type="presParOf" srcId="{6B2B07C5-E06D-4CC5-B542-30EFC0AB0909}" destId="{11D8FEC9-E0FD-4553-8FC1-BA5984BA7890}" srcOrd="1" destOrd="0" presId="urn:microsoft.com/office/officeart/2018/2/layout/IconLabelList"/>
    <dgm:cxn modelId="{452AC6FB-C681-4200-80DC-4AFD1421CE74}" type="presParOf" srcId="{6B2B07C5-E06D-4CC5-B542-30EFC0AB0909}" destId="{B031CA87-DD06-4B20-A661-94117978D392}" srcOrd="2" destOrd="0" presId="urn:microsoft.com/office/officeart/2018/2/layout/IconLabelList"/>
    <dgm:cxn modelId="{3DFC718E-11D6-4750-8051-CB87DE38EDF6}" type="presParOf" srcId="{B031CA87-DD06-4B20-A661-94117978D392}" destId="{A1FB9C20-B406-4D69-8E38-CBD1FF686D7C}" srcOrd="0" destOrd="0" presId="urn:microsoft.com/office/officeart/2018/2/layout/IconLabelList"/>
    <dgm:cxn modelId="{141CC569-3C3B-45C4-B346-6DEC52F2CC02}" type="presParOf" srcId="{B031CA87-DD06-4B20-A661-94117978D392}" destId="{C8DC43F8-3314-4984-B3CF-EBA11D65A9ED}" srcOrd="1" destOrd="0" presId="urn:microsoft.com/office/officeart/2018/2/layout/IconLabelList"/>
    <dgm:cxn modelId="{452E3446-3DD5-4B80-A168-B5A86410108F}" type="presParOf" srcId="{B031CA87-DD06-4B20-A661-94117978D392}" destId="{E80B0453-36C5-453D-B8C4-BD742BF0AAA4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28B423-493E-47A1-BAAF-819C83F8861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3A20DBB8-259D-4F9F-87FC-F5729A53DF9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Students will create a free GitHub account through </a:t>
          </a:r>
          <a:r>
            <a:rPr lang="en-US" err="1"/>
            <a:t>github.com</a:t>
          </a:r>
          <a:endParaRPr lang="en-US"/>
        </a:p>
      </dgm:t>
    </dgm:pt>
    <dgm:pt modelId="{49FB75A1-6B2E-4EE3-9CEA-088391380467}" type="parTrans" cxnId="{951657BF-83E9-4F66-85D2-77DDB7D461AD}">
      <dgm:prSet/>
      <dgm:spPr/>
      <dgm:t>
        <a:bodyPr/>
        <a:lstStyle/>
        <a:p>
          <a:endParaRPr lang="en-US"/>
        </a:p>
      </dgm:t>
    </dgm:pt>
    <dgm:pt modelId="{58C774FE-FE4A-4626-A683-AF71D1CB6F2B}" type="sibTrans" cxnId="{951657BF-83E9-4F66-85D2-77DDB7D461AD}">
      <dgm:prSet/>
      <dgm:spPr/>
      <dgm:t>
        <a:bodyPr/>
        <a:lstStyle/>
        <a:p>
          <a:endParaRPr lang="en-US"/>
        </a:p>
      </dgm:t>
    </dgm:pt>
    <dgm:pt modelId="{7023438E-D908-4EB1-BE4C-E634EFB6F7A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Students will create a new repository </a:t>
          </a:r>
        </a:p>
      </dgm:t>
    </dgm:pt>
    <dgm:pt modelId="{0666E136-AD76-43FF-9ED5-B99E8916A12E}" type="parTrans" cxnId="{528254A5-4BC2-4762-BAC3-A3D85C8B9F49}">
      <dgm:prSet/>
      <dgm:spPr/>
      <dgm:t>
        <a:bodyPr/>
        <a:lstStyle/>
        <a:p>
          <a:endParaRPr lang="en-US"/>
        </a:p>
      </dgm:t>
    </dgm:pt>
    <dgm:pt modelId="{70372B19-D13D-41DC-891A-7BFE23FB2B68}" type="sibTrans" cxnId="{528254A5-4BC2-4762-BAC3-A3D85C8B9F49}">
      <dgm:prSet/>
      <dgm:spPr/>
      <dgm:t>
        <a:bodyPr/>
        <a:lstStyle/>
        <a:p>
          <a:endParaRPr lang="en-US"/>
        </a:p>
      </dgm:t>
    </dgm:pt>
    <dgm:pt modelId="{6608A35B-46F6-4BEF-A1EB-1F3545262F3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For the first session, we will create a new GitHub, practice pushing and pulling files to get familiar with how it works</a:t>
          </a:r>
        </a:p>
      </dgm:t>
    </dgm:pt>
    <dgm:pt modelId="{F1FF35CF-72A6-4DF0-8D8E-AB7D906F98FE}" type="parTrans" cxnId="{6097C5E8-E7C3-4179-A3B9-78720C4A7B58}">
      <dgm:prSet/>
      <dgm:spPr/>
      <dgm:t>
        <a:bodyPr/>
        <a:lstStyle/>
        <a:p>
          <a:endParaRPr lang="en-US"/>
        </a:p>
      </dgm:t>
    </dgm:pt>
    <dgm:pt modelId="{0A97D4EA-FB0F-4EE2-A1B2-7C29AE19A5BF}" type="sibTrans" cxnId="{6097C5E8-E7C3-4179-A3B9-78720C4A7B58}">
      <dgm:prSet/>
      <dgm:spPr/>
      <dgm:t>
        <a:bodyPr/>
        <a:lstStyle/>
        <a:p>
          <a:endParaRPr lang="en-US"/>
        </a:p>
      </dgm:t>
    </dgm:pt>
    <dgm:pt modelId="{98213EC5-1FA0-2647-B7E2-D5D206CA906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Introductions and Ice Breakers</a:t>
          </a:r>
        </a:p>
      </dgm:t>
    </dgm:pt>
    <dgm:pt modelId="{7F985237-3407-5748-AD16-478173C92AAC}" type="parTrans" cxnId="{07001A72-DEF5-ED43-9A4D-404E8A7AB3BA}">
      <dgm:prSet/>
      <dgm:spPr/>
      <dgm:t>
        <a:bodyPr/>
        <a:lstStyle/>
        <a:p>
          <a:endParaRPr lang="en-US"/>
        </a:p>
      </dgm:t>
    </dgm:pt>
    <dgm:pt modelId="{357EFB7C-6C64-D146-B4F7-919DD165DEC5}" type="sibTrans" cxnId="{07001A72-DEF5-ED43-9A4D-404E8A7AB3BA}">
      <dgm:prSet/>
      <dgm:spPr/>
      <dgm:t>
        <a:bodyPr/>
        <a:lstStyle/>
        <a:p>
          <a:endParaRPr lang="en-US"/>
        </a:p>
      </dgm:t>
    </dgm:pt>
    <dgm:pt modelId="{80A243AD-C520-440C-AF7D-78085D608532}" type="pres">
      <dgm:prSet presAssocID="{1428B423-493E-47A1-BAAF-819C83F8861F}" presName="root" presStyleCnt="0">
        <dgm:presLayoutVars>
          <dgm:dir/>
          <dgm:resizeHandles val="exact"/>
        </dgm:presLayoutVars>
      </dgm:prSet>
      <dgm:spPr/>
    </dgm:pt>
    <dgm:pt modelId="{C9E8BF73-7252-1546-AFE2-D87142ADB982}" type="pres">
      <dgm:prSet presAssocID="{98213EC5-1FA0-2647-B7E2-D5D206CA9064}" presName="compNode" presStyleCnt="0"/>
      <dgm:spPr/>
    </dgm:pt>
    <dgm:pt modelId="{A6A8D47E-9F75-4B41-9B54-9825548F9032}" type="pres">
      <dgm:prSet presAssocID="{98213EC5-1FA0-2647-B7E2-D5D206CA9064}" presName="bgRect" presStyleLbl="bgShp" presStyleIdx="0" presStyleCnt="4"/>
      <dgm:spPr/>
    </dgm:pt>
    <dgm:pt modelId="{3CA47B7B-1392-4A4A-894A-21A098CE01D9}" type="pres">
      <dgm:prSet presAssocID="{98213EC5-1FA0-2647-B7E2-D5D206CA9064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nowflake"/>
        </a:ext>
      </dgm:extLst>
    </dgm:pt>
    <dgm:pt modelId="{3FA391C3-F556-9649-9A9E-C5B443BAAFE8}" type="pres">
      <dgm:prSet presAssocID="{98213EC5-1FA0-2647-B7E2-D5D206CA9064}" presName="spaceRect" presStyleCnt="0"/>
      <dgm:spPr/>
    </dgm:pt>
    <dgm:pt modelId="{720B13BE-3004-6644-BA50-BE6D6BAAEA85}" type="pres">
      <dgm:prSet presAssocID="{98213EC5-1FA0-2647-B7E2-D5D206CA9064}" presName="parTx" presStyleLbl="revTx" presStyleIdx="0" presStyleCnt="4">
        <dgm:presLayoutVars>
          <dgm:chMax val="0"/>
          <dgm:chPref val="0"/>
        </dgm:presLayoutVars>
      </dgm:prSet>
      <dgm:spPr/>
    </dgm:pt>
    <dgm:pt modelId="{C2052CED-BC5F-F246-8AAE-92DA9D3920BC}" type="pres">
      <dgm:prSet presAssocID="{357EFB7C-6C64-D146-B4F7-919DD165DEC5}" presName="sibTrans" presStyleCnt="0"/>
      <dgm:spPr/>
    </dgm:pt>
    <dgm:pt modelId="{3CA096B1-4CBF-41ED-A7D6-13ACF25144BE}" type="pres">
      <dgm:prSet presAssocID="{3A20DBB8-259D-4F9F-87FC-F5729A53DF9C}" presName="compNode" presStyleCnt="0"/>
      <dgm:spPr/>
    </dgm:pt>
    <dgm:pt modelId="{D1DBC4FA-1BBF-4433-84AF-B3A8CB76A822}" type="pres">
      <dgm:prSet presAssocID="{3A20DBB8-259D-4F9F-87FC-F5729A53DF9C}" presName="bgRect" presStyleLbl="bgShp" presStyleIdx="1" presStyleCnt="4"/>
      <dgm:spPr/>
    </dgm:pt>
    <dgm:pt modelId="{E2588F8A-1E63-45E8-AF3C-9A096A83D01D}" type="pres">
      <dgm:prSet presAssocID="{3A20DBB8-259D-4F9F-87FC-F5729A53DF9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fluencer"/>
        </a:ext>
      </dgm:extLst>
    </dgm:pt>
    <dgm:pt modelId="{C172A130-46AB-4AFF-AA55-1527833D7181}" type="pres">
      <dgm:prSet presAssocID="{3A20DBB8-259D-4F9F-87FC-F5729A53DF9C}" presName="spaceRect" presStyleCnt="0"/>
      <dgm:spPr/>
    </dgm:pt>
    <dgm:pt modelId="{3862362E-A7F0-4AD9-A0F7-C003FD06254D}" type="pres">
      <dgm:prSet presAssocID="{3A20DBB8-259D-4F9F-87FC-F5729A53DF9C}" presName="parTx" presStyleLbl="revTx" presStyleIdx="1" presStyleCnt="4">
        <dgm:presLayoutVars>
          <dgm:chMax val="0"/>
          <dgm:chPref val="0"/>
        </dgm:presLayoutVars>
      </dgm:prSet>
      <dgm:spPr/>
    </dgm:pt>
    <dgm:pt modelId="{1761B7B7-6074-4292-B79B-3ACFEA709E9E}" type="pres">
      <dgm:prSet presAssocID="{58C774FE-FE4A-4626-A683-AF71D1CB6F2B}" presName="sibTrans" presStyleCnt="0"/>
      <dgm:spPr/>
    </dgm:pt>
    <dgm:pt modelId="{691B5D6F-BE3C-417B-B1F1-4A748F415982}" type="pres">
      <dgm:prSet presAssocID="{7023438E-D908-4EB1-BE4C-E634EFB6F7A1}" presName="compNode" presStyleCnt="0"/>
      <dgm:spPr/>
    </dgm:pt>
    <dgm:pt modelId="{4F79CDD6-742E-4717-ABC4-1487D7E89F68}" type="pres">
      <dgm:prSet presAssocID="{7023438E-D908-4EB1-BE4C-E634EFB6F7A1}" presName="bgRect" presStyleLbl="bgShp" presStyleIdx="2" presStyleCnt="4"/>
      <dgm:spPr/>
    </dgm:pt>
    <dgm:pt modelId="{E06B93C4-538B-4DB2-A631-ED20EB2A2545}" type="pres">
      <dgm:prSet presAssocID="{7023438E-D908-4EB1-BE4C-E634EFB6F7A1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73B2719B-D4FF-4D89-835C-131DFD17ED9B}" type="pres">
      <dgm:prSet presAssocID="{7023438E-D908-4EB1-BE4C-E634EFB6F7A1}" presName="spaceRect" presStyleCnt="0"/>
      <dgm:spPr/>
    </dgm:pt>
    <dgm:pt modelId="{587667C0-A9BA-455A-93AA-98D7C396507C}" type="pres">
      <dgm:prSet presAssocID="{7023438E-D908-4EB1-BE4C-E634EFB6F7A1}" presName="parTx" presStyleLbl="revTx" presStyleIdx="2" presStyleCnt="4">
        <dgm:presLayoutVars>
          <dgm:chMax val="0"/>
          <dgm:chPref val="0"/>
        </dgm:presLayoutVars>
      </dgm:prSet>
      <dgm:spPr/>
    </dgm:pt>
    <dgm:pt modelId="{06E93E15-BD18-437E-AA8C-BF8FCCB92BB6}" type="pres">
      <dgm:prSet presAssocID="{70372B19-D13D-41DC-891A-7BFE23FB2B68}" presName="sibTrans" presStyleCnt="0"/>
      <dgm:spPr/>
    </dgm:pt>
    <dgm:pt modelId="{DECC06FF-4FE1-45F7-841A-89EC4F1A2FA6}" type="pres">
      <dgm:prSet presAssocID="{6608A35B-46F6-4BEF-A1EB-1F3545262F34}" presName="compNode" presStyleCnt="0"/>
      <dgm:spPr/>
    </dgm:pt>
    <dgm:pt modelId="{B191B75E-4EE8-4F16-8FB6-2373B1550E41}" type="pres">
      <dgm:prSet presAssocID="{6608A35B-46F6-4BEF-A1EB-1F3545262F34}" presName="bgRect" presStyleLbl="bgShp" presStyleIdx="3" presStyleCnt="4"/>
      <dgm:spPr/>
    </dgm:pt>
    <dgm:pt modelId="{0E21F823-CA75-4D00-8849-8E07A830CB1A}" type="pres">
      <dgm:prSet presAssocID="{6608A35B-46F6-4BEF-A1EB-1F3545262F3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rchitecture"/>
        </a:ext>
      </dgm:extLst>
    </dgm:pt>
    <dgm:pt modelId="{DBE4CB6C-CBA0-4068-9C82-80F5A345C5A0}" type="pres">
      <dgm:prSet presAssocID="{6608A35B-46F6-4BEF-A1EB-1F3545262F34}" presName="spaceRect" presStyleCnt="0"/>
      <dgm:spPr/>
    </dgm:pt>
    <dgm:pt modelId="{E26B8143-E9C5-4F85-8180-10A621C133C4}" type="pres">
      <dgm:prSet presAssocID="{6608A35B-46F6-4BEF-A1EB-1F3545262F34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23C96D1F-A05B-0D4B-BD6E-07E550ABC318}" type="presOf" srcId="{7023438E-D908-4EB1-BE4C-E634EFB6F7A1}" destId="{587667C0-A9BA-455A-93AA-98D7C396507C}" srcOrd="0" destOrd="0" presId="urn:microsoft.com/office/officeart/2018/2/layout/IconVerticalSolidList"/>
    <dgm:cxn modelId="{0029A523-9550-4F84-9248-71F50B0180DB}" type="presOf" srcId="{1428B423-493E-47A1-BAAF-819C83F8861F}" destId="{80A243AD-C520-440C-AF7D-78085D608532}" srcOrd="0" destOrd="0" presId="urn:microsoft.com/office/officeart/2018/2/layout/IconVerticalSolidList"/>
    <dgm:cxn modelId="{ACDD6D4C-CA76-E34D-A323-5AD5FFE31946}" type="presOf" srcId="{98213EC5-1FA0-2647-B7E2-D5D206CA9064}" destId="{720B13BE-3004-6644-BA50-BE6D6BAAEA85}" srcOrd="0" destOrd="0" presId="urn:microsoft.com/office/officeart/2018/2/layout/IconVerticalSolidList"/>
    <dgm:cxn modelId="{07001A72-DEF5-ED43-9A4D-404E8A7AB3BA}" srcId="{1428B423-493E-47A1-BAAF-819C83F8861F}" destId="{98213EC5-1FA0-2647-B7E2-D5D206CA9064}" srcOrd="0" destOrd="0" parTransId="{7F985237-3407-5748-AD16-478173C92AAC}" sibTransId="{357EFB7C-6C64-D146-B4F7-919DD165DEC5}"/>
    <dgm:cxn modelId="{528254A5-4BC2-4762-BAC3-A3D85C8B9F49}" srcId="{1428B423-493E-47A1-BAAF-819C83F8861F}" destId="{7023438E-D908-4EB1-BE4C-E634EFB6F7A1}" srcOrd="2" destOrd="0" parTransId="{0666E136-AD76-43FF-9ED5-B99E8916A12E}" sibTransId="{70372B19-D13D-41DC-891A-7BFE23FB2B68}"/>
    <dgm:cxn modelId="{B62AF6AA-CA96-124A-BE34-097D452AAA9B}" type="presOf" srcId="{3A20DBB8-259D-4F9F-87FC-F5729A53DF9C}" destId="{3862362E-A7F0-4AD9-A0F7-C003FD06254D}" srcOrd="0" destOrd="0" presId="urn:microsoft.com/office/officeart/2018/2/layout/IconVerticalSolidList"/>
    <dgm:cxn modelId="{951657BF-83E9-4F66-85D2-77DDB7D461AD}" srcId="{1428B423-493E-47A1-BAAF-819C83F8861F}" destId="{3A20DBB8-259D-4F9F-87FC-F5729A53DF9C}" srcOrd="1" destOrd="0" parTransId="{49FB75A1-6B2E-4EE3-9CEA-088391380467}" sibTransId="{58C774FE-FE4A-4626-A683-AF71D1CB6F2B}"/>
    <dgm:cxn modelId="{6C4B6DCD-EF0D-FD46-AEFC-4359C82E7543}" type="presOf" srcId="{6608A35B-46F6-4BEF-A1EB-1F3545262F34}" destId="{E26B8143-E9C5-4F85-8180-10A621C133C4}" srcOrd="0" destOrd="0" presId="urn:microsoft.com/office/officeart/2018/2/layout/IconVerticalSolidList"/>
    <dgm:cxn modelId="{6097C5E8-E7C3-4179-A3B9-78720C4A7B58}" srcId="{1428B423-493E-47A1-BAAF-819C83F8861F}" destId="{6608A35B-46F6-4BEF-A1EB-1F3545262F34}" srcOrd="3" destOrd="0" parTransId="{F1FF35CF-72A6-4DF0-8D8E-AB7D906F98FE}" sibTransId="{0A97D4EA-FB0F-4EE2-A1B2-7C29AE19A5BF}"/>
    <dgm:cxn modelId="{ACBFB4AA-C494-864F-8CFD-09F9B9F83A8A}" type="presParOf" srcId="{80A243AD-C520-440C-AF7D-78085D608532}" destId="{C9E8BF73-7252-1546-AFE2-D87142ADB982}" srcOrd="0" destOrd="0" presId="urn:microsoft.com/office/officeart/2018/2/layout/IconVerticalSolidList"/>
    <dgm:cxn modelId="{4208170F-4A75-0040-8112-2E41BA31010F}" type="presParOf" srcId="{C9E8BF73-7252-1546-AFE2-D87142ADB982}" destId="{A6A8D47E-9F75-4B41-9B54-9825548F9032}" srcOrd="0" destOrd="0" presId="urn:microsoft.com/office/officeart/2018/2/layout/IconVerticalSolidList"/>
    <dgm:cxn modelId="{8940BC17-794A-5F41-A2E7-DF0DED058232}" type="presParOf" srcId="{C9E8BF73-7252-1546-AFE2-D87142ADB982}" destId="{3CA47B7B-1392-4A4A-894A-21A098CE01D9}" srcOrd="1" destOrd="0" presId="urn:microsoft.com/office/officeart/2018/2/layout/IconVerticalSolidList"/>
    <dgm:cxn modelId="{0AB2ABCF-35D1-0B4F-A799-C297D2B4AF0F}" type="presParOf" srcId="{C9E8BF73-7252-1546-AFE2-D87142ADB982}" destId="{3FA391C3-F556-9649-9A9E-C5B443BAAFE8}" srcOrd="2" destOrd="0" presId="urn:microsoft.com/office/officeart/2018/2/layout/IconVerticalSolidList"/>
    <dgm:cxn modelId="{C8F3EC27-CC73-8149-A4E8-9951227EC7D1}" type="presParOf" srcId="{C9E8BF73-7252-1546-AFE2-D87142ADB982}" destId="{720B13BE-3004-6644-BA50-BE6D6BAAEA85}" srcOrd="3" destOrd="0" presId="urn:microsoft.com/office/officeart/2018/2/layout/IconVerticalSolidList"/>
    <dgm:cxn modelId="{B3E54C78-74BC-0047-96EA-0A3D82E2E15E}" type="presParOf" srcId="{80A243AD-C520-440C-AF7D-78085D608532}" destId="{C2052CED-BC5F-F246-8AAE-92DA9D3920BC}" srcOrd="1" destOrd="0" presId="urn:microsoft.com/office/officeart/2018/2/layout/IconVerticalSolidList"/>
    <dgm:cxn modelId="{943D727B-D3EE-2B42-B897-D26988CA38CE}" type="presParOf" srcId="{80A243AD-C520-440C-AF7D-78085D608532}" destId="{3CA096B1-4CBF-41ED-A7D6-13ACF25144BE}" srcOrd="2" destOrd="0" presId="urn:microsoft.com/office/officeart/2018/2/layout/IconVerticalSolidList"/>
    <dgm:cxn modelId="{51957D3F-CE07-E643-941F-1D8F9431F168}" type="presParOf" srcId="{3CA096B1-4CBF-41ED-A7D6-13ACF25144BE}" destId="{D1DBC4FA-1BBF-4433-84AF-B3A8CB76A822}" srcOrd="0" destOrd="0" presId="urn:microsoft.com/office/officeart/2018/2/layout/IconVerticalSolidList"/>
    <dgm:cxn modelId="{4F5F743E-8662-8547-A45E-55918E1B1119}" type="presParOf" srcId="{3CA096B1-4CBF-41ED-A7D6-13ACF25144BE}" destId="{E2588F8A-1E63-45E8-AF3C-9A096A83D01D}" srcOrd="1" destOrd="0" presId="urn:microsoft.com/office/officeart/2018/2/layout/IconVerticalSolidList"/>
    <dgm:cxn modelId="{A793EC95-A53C-7543-8EC1-6EDCCE5CD1B2}" type="presParOf" srcId="{3CA096B1-4CBF-41ED-A7D6-13ACF25144BE}" destId="{C172A130-46AB-4AFF-AA55-1527833D7181}" srcOrd="2" destOrd="0" presId="urn:microsoft.com/office/officeart/2018/2/layout/IconVerticalSolidList"/>
    <dgm:cxn modelId="{F189FAE4-7F32-5C40-B57A-F92C89220886}" type="presParOf" srcId="{3CA096B1-4CBF-41ED-A7D6-13ACF25144BE}" destId="{3862362E-A7F0-4AD9-A0F7-C003FD06254D}" srcOrd="3" destOrd="0" presId="urn:microsoft.com/office/officeart/2018/2/layout/IconVerticalSolidList"/>
    <dgm:cxn modelId="{4BCE2A05-40C0-B74D-B1E7-335C35B987EE}" type="presParOf" srcId="{80A243AD-C520-440C-AF7D-78085D608532}" destId="{1761B7B7-6074-4292-B79B-3ACFEA709E9E}" srcOrd="3" destOrd="0" presId="urn:microsoft.com/office/officeart/2018/2/layout/IconVerticalSolidList"/>
    <dgm:cxn modelId="{CFCFAF73-A861-5645-BFEE-427126FA62BD}" type="presParOf" srcId="{80A243AD-C520-440C-AF7D-78085D608532}" destId="{691B5D6F-BE3C-417B-B1F1-4A748F415982}" srcOrd="4" destOrd="0" presId="urn:microsoft.com/office/officeart/2018/2/layout/IconVerticalSolidList"/>
    <dgm:cxn modelId="{5A3F02F5-1C08-5546-8CAA-79F3225B4710}" type="presParOf" srcId="{691B5D6F-BE3C-417B-B1F1-4A748F415982}" destId="{4F79CDD6-742E-4717-ABC4-1487D7E89F68}" srcOrd="0" destOrd="0" presId="urn:microsoft.com/office/officeart/2018/2/layout/IconVerticalSolidList"/>
    <dgm:cxn modelId="{F69AAA5E-EFA5-AE45-AA51-E701765FC765}" type="presParOf" srcId="{691B5D6F-BE3C-417B-B1F1-4A748F415982}" destId="{E06B93C4-538B-4DB2-A631-ED20EB2A2545}" srcOrd="1" destOrd="0" presId="urn:microsoft.com/office/officeart/2018/2/layout/IconVerticalSolidList"/>
    <dgm:cxn modelId="{CC7440BB-8CFE-A44B-9193-D10691A64A74}" type="presParOf" srcId="{691B5D6F-BE3C-417B-B1F1-4A748F415982}" destId="{73B2719B-D4FF-4D89-835C-131DFD17ED9B}" srcOrd="2" destOrd="0" presId="urn:microsoft.com/office/officeart/2018/2/layout/IconVerticalSolidList"/>
    <dgm:cxn modelId="{E127B5B5-C7F9-FC4D-8BFE-E99AAE62B3BC}" type="presParOf" srcId="{691B5D6F-BE3C-417B-B1F1-4A748F415982}" destId="{587667C0-A9BA-455A-93AA-98D7C396507C}" srcOrd="3" destOrd="0" presId="urn:microsoft.com/office/officeart/2018/2/layout/IconVerticalSolidList"/>
    <dgm:cxn modelId="{AB5C234C-CE12-8046-868B-0D0A3A164ADB}" type="presParOf" srcId="{80A243AD-C520-440C-AF7D-78085D608532}" destId="{06E93E15-BD18-437E-AA8C-BF8FCCB92BB6}" srcOrd="5" destOrd="0" presId="urn:microsoft.com/office/officeart/2018/2/layout/IconVerticalSolidList"/>
    <dgm:cxn modelId="{914FDCC1-CC91-984C-86B6-B79C64F7FDC7}" type="presParOf" srcId="{80A243AD-C520-440C-AF7D-78085D608532}" destId="{DECC06FF-4FE1-45F7-841A-89EC4F1A2FA6}" srcOrd="6" destOrd="0" presId="urn:microsoft.com/office/officeart/2018/2/layout/IconVerticalSolidList"/>
    <dgm:cxn modelId="{AB569055-4798-714F-850F-4C20A7724A17}" type="presParOf" srcId="{DECC06FF-4FE1-45F7-841A-89EC4F1A2FA6}" destId="{B191B75E-4EE8-4F16-8FB6-2373B1550E41}" srcOrd="0" destOrd="0" presId="urn:microsoft.com/office/officeart/2018/2/layout/IconVerticalSolidList"/>
    <dgm:cxn modelId="{574F5F87-6129-0547-BE72-D52975DCE5EB}" type="presParOf" srcId="{DECC06FF-4FE1-45F7-841A-89EC4F1A2FA6}" destId="{0E21F823-CA75-4D00-8849-8E07A830CB1A}" srcOrd="1" destOrd="0" presId="urn:microsoft.com/office/officeart/2018/2/layout/IconVerticalSolidList"/>
    <dgm:cxn modelId="{E154F5D0-DD9C-504B-9896-DFE79C880244}" type="presParOf" srcId="{DECC06FF-4FE1-45F7-841A-89EC4F1A2FA6}" destId="{DBE4CB6C-CBA0-4068-9C82-80F5A345C5A0}" srcOrd="2" destOrd="0" presId="urn:microsoft.com/office/officeart/2018/2/layout/IconVerticalSolidList"/>
    <dgm:cxn modelId="{F32AF0A7-3FA5-004A-AC94-68477B2B0F77}" type="presParOf" srcId="{DECC06FF-4FE1-45F7-841A-89EC4F1A2FA6}" destId="{E26B8143-E9C5-4F85-8180-10A621C133C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28B423-493E-47A1-BAAF-819C83F8861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3A20DBB8-259D-4F9F-87FC-F5729A53DF9C}">
      <dgm:prSet/>
      <dgm:spPr/>
      <dgm:t>
        <a:bodyPr/>
        <a:lstStyle/>
        <a:p>
          <a:r>
            <a:rPr lang="en-US" dirty="0"/>
            <a:t>Introduction to coding, programming, and web hosting</a:t>
          </a:r>
        </a:p>
      </dgm:t>
    </dgm:pt>
    <dgm:pt modelId="{49FB75A1-6B2E-4EE3-9CEA-088391380467}" type="parTrans" cxnId="{951657BF-83E9-4F66-85D2-77DDB7D461AD}">
      <dgm:prSet/>
      <dgm:spPr/>
      <dgm:t>
        <a:bodyPr/>
        <a:lstStyle/>
        <a:p>
          <a:endParaRPr lang="en-US"/>
        </a:p>
      </dgm:t>
    </dgm:pt>
    <dgm:pt modelId="{58C774FE-FE4A-4626-A683-AF71D1CB6F2B}" type="sibTrans" cxnId="{951657BF-83E9-4F66-85D2-77DDB7D461AD}">
      <dgm:prSet/>
      <dgm:spPr/>
      <dgm:t>
        <a:bodyPr/>
        <a:lstStyle/>
        <a:p>
          <a:endParaRPr lang="en-US"/>
        </a:p>
      </dgm:t>
    </dgm:pt>
    <dgm:pt modelId="{7023438E-D908-4EB1-BE4C-E634EFB6F7A1}">
      <dgm:prSet/>
      <dgm:spPr/>
      <dgm:t>
        <a:bodyPr/>
        <a:lstStyle/>
        <a:p>
          <a:r>
            <a:rPr lang="en-US" dirty="0"/>
            <a:t>What is HTML? </a:t>
          </a:r>
        </a:p>
        <a:p>
          <a:r>
            <a:rPr lang="en-US" dirty="0"/>
            <a:t>Hello World</a:t>
          </a:r>
        </a:p>
      </dgm:t>
    </dgm:pt>
    <dgm:pt modelId="{0666E136-AD76-43FF-9ED5-B99E8916A12E}" type="parTrans" cxnId="{528254A5-4BC2-4762-BAC3-A3D85C8B9F49}">
      <dgm:prSet/>
      <dgm:spPr/>
      <dgm:t>
        <a:bodyPr/>
        <a:lstStyle/>
        <a:p>
          <a:endParaRPr lang="en-US"/>
        </a:p>
      </dgm:t>
    </dgm:pt>
    <dgm:pt modelId="{70372B19-D13D-41DC-891A-7BFE23FB2B68}" type="sibTrans" cxnId="{528254A5-4BC2-4762-BAC3-A3D85C8B9F49}">
      <dgm:prSet/>
      <dgm:spPr/>
      <dgm:t>
        <a:bodyPr/>
        <a:lstStyle/>
        <a:p>
          <a:endParaRPr lang="en-US"/>
        </a:p>
      </dgm:t>
    </dgm:pt>
    <dgm:pt modelId="{6608A35B-46F6-4BEF-A1EB-1F3545262F34}">
      <dgm:prSet/>
      <dgm:spPr/>
      <dgm:t>
        <a:bodyPr/>
        <a:lstStyle/>
        <a:p>
          <a:r>
            <a:rPr lang="en-US" dirty="0"/>
            <a:t>Examples of Personal Websites</a:t>
          </a:r>
        </a:p>
      </dgm:t>
    </dgm:pt>
    <dgm:pt modelId="{F1FF35CF-72A6-4DF0-8D8E-AB7D906F98FE}" type="parTrans" cxnId="{6097C5E8-E7C3-4179-A3B9-78720C4A7B58}">
      <dgm:prSet/>
      <dgm:spPr/>
      <dgm:t>
        <a:bodyPr/>
        <a:lstStyle/>
        <a:p>
          <a:endParaRPr lang="en-US"/>
        </a:p>
      </dgm:t>
    </dgm:pt>
    <dgm:pt modelId="{0A97D4EA-FB0F-4EE2-A1B2-7C29AE19A5BF}" type="sibTrans" cxnId="{6097C5E8-E7C3-4179-A3B9-78720C4A7B58}">
      <dgm:prSet/>
      <dgm:spPr/>
      <dgm:t>
        <a:bodyPr/>
        <a:lstStyle/>
        <a:p>
          <a:endParaRPr lang="en-US"/>
        </a:p>
      </dgm:t>
    </dgm:pt>
    <dgm:pt modelId="{80A243AD-C520-440C-AF7D-78085D608532}" type="pres">
      <dgm:prSet presAssocID="{1428B423-493E-47A1-BAAF-819C83F8861F}" presName="root" presStyleCnt="0">
        <dgm:presLayoutVars>
          <dgm:dir/>
          <dgm:resizeHandles val="exact"/>
        </dgm:presLayoutVars>
      </dgm:prSet>
      <dgm:spPr/>
    </dgm:pt>
    <dgm:pt modelId="{3CA096B1-4CBF-41ED-A7D6-13ACF25144BE}" type="pres">
      <dgm:prSet presAssocID="{3A20DBB8-259D-4F9F-87FC-F5729A53DF9C}" presName="compNode" presStyleCnt="0"/>
      <dgm:spPr/>
    </dgm:pt>
    <dgm:pt modelId="{D1DBC4FA-1BBF-4433-84AF-B3A8CB76A822}" type="pres">
      <dgm:prSet presAssocID="{3A20DBB8-259D-4F9F-87FC-F5729A53DF9C}" presName="bgRect" presStyleLbl="bgShp" presStyleIdx="0" presStyleCnt="3"/>
      <dgm:spPr/>
    </dgm:pt>
    <dgm:pt modelId="{E2588F8A-1E63-45E8-AF3C-9A096A83D01D}" type="pres">
      <dgm:prSet presAssocID="{3A20DBB8-259D-4F9F-87FC-F5729A53DF9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fluencer"/>
        </a:ext>
      </dgm:extLst>
    </dgm:pt>
    <dgm:pt modelId="{C172A130-46AB-4AFF-AA55-1527833D7181}" type="pres">
      <dgm:prSet presAssocID="{3A20DBB8-259D-4F9F-87FC-F5729A53DF9C}" presName="spaceRect" presStyleCnt="0"/>
      <dgm:spPr/>
    </dgm:pt>
    <dgm:pt modelId="{3862362E-A7F0-4AD9-A0F7-C003FD06254D}" type="pres">
      <dgm:prSet presAssocID="{3A20DBB8-259D-4F9F-87FC-F5729A53DF9C}" presName="parTx" presStyleLbl="revTx" presStyleIdx="0" presStyleCnt="3">
        <dgm:presLayoutVars>
          <dgm:chMax val="0"/>
          <dgm:chPref val="0"/>
        </dgm:presLayoutVars>
      </dgm:prSet>
      <dgm:spPr/>
    </dgm:pt>
    <dgm:pt modelId="{1761B7B7-6074-4292-B79B-3ACFEA709E9E}" type="pres">
      <dgm:prSet presAssocID="{58C774FE-FE4A-4626-A683-AF71D1CB6F2B}" presName="sibTrans" presStyleCnt="0"/>
      <dgm:spPr/>
    </dgm:pt>
    <dgm:pt modelId="{691B5D6F-BE3C-417B-B1F1-4A748F415982}" type="pres">
      <dgm:prSet presAssocID="{7023438E-D908-4EB1-BE4C-E634EFB6F7A1}" presName="compNode" presStyleCnt="0"/>
      <dgm:spPr/>
    </dgm:pt>
    <dgm:pt modelId="{4F79CDD6-742E-4717-ABC4-1487D7E89F68}" type="pres">
      <dgm:prSet presAssocID="{7023438E-D908-4EB1-BE4C-E634EFB6F7A1}" presName="bgRect" presStyleLbl="bgShp" presStyleIdx="1" presStyleCnt="3"/>
      <dgm:spPr/>
    </dgm:pt>
    <dgm:pt modelId="{E06B93C4-538B-4DB2-A631-ED20EB2A2545}" type="pres">
      <dgm:prSet presAssocID="{7023438E-D908-4EB1-BE4C-E634EFB6F7A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73B2719B-D4FF-4D89-835C-131DFD17ED9B}" type="pres">
      <dgm:prSet presAssocID="{7023438E-D908-4EB1-BE4C-E634EFB6F7A1}" presName="spaceRect" presStyleCnt="0"/>
      <dgm:spPr/>
    </dgm:pt>
    <dgm:pt modelId="{587667C0-A9BA-455A-93AA-98D7C396507C}" type="pres">
      <dgm:prSet presAssocID="{7023438E-D908-4EB1-BE4C-E634EFB6F7A1}" presName="parTx" presStyleLbl="revTx" presStyleIdx="1" presStyleCnt="3">
        <dgm:presLayoutVars>
          <dgm:chMax val="0"/>
          <dgm:chPref val="0"/>
        </dgm:presLayoutVars>
      </dgm:prSet>
      <dgm:spPr/>
    </dgm:pt>
    <dgm:pt modelId="{06E93E15-BD18-437E-AA8C-BF8FCCB92BB6}" type="pres">
      <dgm:prSet presAssocID="{70372B19-D13D-41DC-891A-7BFE23FB2B68}" presName="sibTrans" presStyleCnt="0"/>
      <dgm:spPr/>
    </dgm:pt>
    <dgm:pt modelId="{DECC06FF-4FE1-45F7-841A-89EC4F1A2FA6}" type="pres">
      <dgm:prSet presAssocID="{6608A35B-46F6-4BEF-A1EB-1F3545262F34}" presName="compNode" presStyleCnt="0"/>
      <dgm:spPr/>
    </dgm:pt>
    <dgm:pt modelId="{B191B75E-4EE8-4F16-8FB6-2373B1550E41}" type="pres">
      <dgm:prSet presAssocID="{6608A35B-46F6-4BEF-A1EB-1F3545262F34}" presName="bgRect" presStyleLbl="bgShp" presStyleIdx="2" presStyleCnt="3"/>
      <dgm:spPr/>
    </dgm:pt>
    <dgm:pt modelId="{0E21F823-CA75-4D00-8849-8E07A830CB1A}" type="pres">
      <dgm:prSet presAssocID="{6608A35B-46F6-4BEF-A1EB-1F3545262F3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box1"/>
        </a:ext>
      </dgm:extLst>
    </dgm:pt>
    <dgm:pt modelId="{DBE4CB6C-CBA0-4068-9C82-80F5A345C5A0}" type="pres">
      <dgm:prSet presAssocID="{6608A35B-46F6-4BEF-A1EB-1F3545262F34}" presName="spaceRect" presStyleCnt="0"/>
      <dgm:spPr/>
    </dgm:pt>
    <dgm:pt modelId="{E26B8143-E9C5-4F85-8180-10A621C133C4}" type="pres">
      <dgm:prSet presAssocID="{6608A35B-46F6-4BEF-A1EB-1F3545262F34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0029A523-9550-4F84-9248-71F50B0180DB}" type="presOf" srcId="{1428B423-493E-47A1-BAAF-819C83F8861F}" destId="{80A243AD-C520-440C-AF7D-78085D608532}" srcOrd="0" destOrd="0" presId="urn:microsoft.com/office/officeart/2018/2/layout/IconVerticalSolidList"/>
    <dgm:cxn modelId="{348F8642-4C18-4C00-B438-C8591E2E4502}" type="presOf" srcId="{7023438E-D908-4EB1-BE4C-E634EFB6F7A1}" destId="{587667C0-A9BA-455A-93AA-98D7C396507C}" srcOrd="0" destOrd="0" presId="urn:microsoft.com/office/officeart/2018/2/layout/IconVerticalSolidList"/>
    <dgm:cxn modelId="{A9F7F986-63C7-47E7-B1CE-91E4341D34F4}" type="presOf" srcId="{3A20DBB8-259D-4F9F-87FC-F5729A53DF9C}" destId="{3862362E-A7F0-4AD9-A0F7-C003FD06254D}" srcOrd="0" destOrd="0" presId="urn:microsoft.com/office/officeart/2018/2/layout/IconVerticalSolidList"/>
    <dgm:cxn modelId="{528254A5-4BC2-4762-BAC3-A3D85C8B9F49}" srcId="{1428B423-493E-47A1-BAAF-819C83F8861F}" destId="{7023438E-D908-4EB1-BE4C-E634EFB6F7A1}" srcOrd="1" destOrd="0" parTransId="{0666E136-AD76-43FF-9ED5-B99E8916A12E}" sibTransId="{70372B19-D13D-41DC-891A-7BFE23FB2B68}"/>
    <dgm:cxn modelId="{951657BF-83E9-4F66-85D2-77DDB7D461AD}" srcId="{1428B423-493E-47A1-BAAF-819C83F8861F}" destId="{3A20DBB8-259D-4F9F-87FC-F5729A53DF9C}" srcOrd="0" destOrd="0" parTransId="{49FB75A1-6B2E-4EE3-9CEA-088391380467}" sibTransId="{58C774FE-FE4A-4626-A683-AF71D1CB6F2B}"/>
    <dgm:cxn modelId="{6097C5E8-E7C3-4179-A3B9-78720C4A7B58}" srcId="{1428B423-493E-47A1-BAAF-819C83F8861F}" destId="{6608A35B-46F6-4BEF-A1EB-1F3545262F34}" srcOrd="2" destOrd="0" parTransId="{F1FF35CF-72A6-4DF0-8D8E-AB7D906F98FE}" sibTransId="{0A97D4EA-FB0F-4EE2-A1B2-7C29AE19A5BF}"/>
    <dgm:cxn modelId="{D9E3E9EA-5C17-45A1-AA02-AFC77B902631}" type="presOf" srcId="{6608A35B-46F6-4BEF-A1EB-1F3545262F34}" destId="{E26B8143-E9C5-4F85-8180-10A621C133C4}" srcOrd="0" destOrd="0" presId="urn:microsoft.com/office/officeart/2018/2/layout/IconVerticalSolidList"/>
    <dgm:cxn modelId="{3A1FD613-A9D8-41DB-B110-39676254487F}" type="presParOf" srcId="{80A243AD-C520-440C-AF7D-78085D608532}" destId="{3CA096B1-4CBF-41ED-A7D6-13ACF25144BE}" srcOrd="0" destOrd="0" presId="urn:microsoft.com/office/officeart/2018/2/layout/IconVerticalSolidList"/>
    <dgm:cxn modelId="{7230D731-00E3-4227-86E5-EE78E2FC7A8E}" type="presParOf" srcId="{3CA096B1-4CBF-41ED-A7D6-13ACF25144BE}" destId="{D1DBC4FA-1BBF-4433-84AF-B3A8CB76A822}" srcOrd="0" destOrd="0" presId="urn:microsoft.com/office/officeart/2018/2/layout/IconVerticalSolidList"/>
    <dgm:cxn modelId="{EF5D157E-42E5-459B-BAF1-1A27EEFD5D78}" type="presParOf" srcId="{3CA096B1-4CBF-41ED-A7D6-13ACF25144BE}" destId="{E2588F8A-1E63-45E8-AF3C-9A096A83D01D}" srcOrd="1" destOrd="0" presId="urn:microsoft.com/office/officeart/2018/2/layout/IconVerticalSolidList"/>
    <dgm:cxn modelId="{EE9A13D7-5F84-4724-B0B7-C67DB2FC83B0}" type="presParOf" srcId="{3CA096B1-4CBF-41ED-A7D6-13ACF25144BE}" destId="{C172A130-46AB-4AFF-AA55-1527833D7181}" srcOrd="2" destOrd="0" presId="urn:microsoft.com/office/officeart/2018/2/layout/IconVerticalSolidList"/>
    <dgm:cxn modelId="{83A6EA13-9984-4F97-B300-34CC303FA0E2}" type="presParOf" srcId="{3CA096B1-4CBF-41ED-A7D6-13ACF25144BE}" destId="{3862362E-A7F0-4AD9-A0F7-C003FD06254D}" srcOrd="3" destOrd="0" presId="urn:microsoft.com/office/officeart/2018/2/layout/IconVerticalSolidList"/>
    <dgm:cxn modelId="{32CC1A06-544F-48E3-9AF2-81C514BA306F}" type="presParOf" srcId="{80A243AD-C520-440C-AF7D-78085D608532}" destId="{1761B7B7-6074-4292-B79B-3ACFEA709E9E}" srcOrd="1" destOrd="0" presId="urn:microsoft.com/office/officeart/2018/2/layout/IconVerticalSolidList"/>
    <dgm:cxn modelId="{D8E70D67-0B4A-4439-9B4C-1C1E87635BC4}" type="presParOf" srcId="{80A243AD-C520-440C-AF7D-78085D608532}" destId="{691B5D6F-BE3C-417B-B1F1-4A748F415982}" srcOrd="2" destOrd="0" presId="urn:microsoft.com/office/officeart/2018/2/layout/IconVerticalSolidList"/>
    <dgm:cxn modelId="{37EA56F5-CEB3-4614-81AD-7366380FF3BB}" type="presParOf" srcId="{691B5D6F-BE3C-417B-B1F1-4A748F415982}" destId="{4F79CDD6-742E-4717-ABC4-1487D7E89F68}" srcOrd="0" destOrd="0" presId="urn:microsoft.com/office/officeart/2018/2/layout/IconVerticalSolidList"/>
    <dgm:cxn modelId="{1178F440-D4A0-4A2D-BE25-852240E84FB1}" type="presParOf" srcId="{691B5D6F-BE3C-417B-B1F1-4A748F415982}" destId="{E06B93C4-538B-4DB2-A631-ED20EB2A2545}" srcOrd="1" destOrd="0" presId="urn:microsoft.com/office/officeart/2018/2/layout/IconVerticalSolidList"/>
    <dgm:cxn modelId="{986D52DB-ED75-410F-92FE-1C70B1B76CDB}" type="presParOf" srcId="{691B5D6F-BE3C-417B-B1F1-4A748F415982}" destId="{73B2719B-D4FF-4D89-835C-131DFD17ED9B}" srcOrd="2" destOrd="0" presId="urn:microsoft.com/office/officeart/2018/2/layout/IconVerticalSolidList"/>
    <dgm:cxn modelId="{84649D45-AB8E-405D-89C0-368D0F48055E}" type="presParOf" srcId="{691B5D6F-BE3C-417B-B1F1-4A748F415982}" destId="{587667C0-A9BA-455A-93AA-98D7C396507C}" srcOrd="3" destOrd="0" presId="urn:microsoft.com/office/officeart/2018/2/layout/IconVerticalSolidList"/>
    <dgm:cxn modelId="{FCB9BBC9-00B5-459B-AC61-49546E0A5B10}" type="presParOf" srcId="{80A243AD-C520-440C-AF7D-78085D608532}" destId="{06E93E15-BD18-437E-AA8C-BF8FCCB92BB6}" srcOrd="3" destOrd="0" presId="urn:microsoft.com/office/officeart/2018/2/layout/IconVerticalSolidList"/>
    <dgm:cxn modelId="{06BD5E6B-56BC-457B-9A9C-FC064B6E8BA4}" type="presParOf" srcId="{80A243AD-C520-440C-AF7D-78085D608532}" destId="{DECC06FF-4FE1-45F7-841A-89EC4F1A2FA6}" srcOrd="4" destOrd="0" presId="urn:microsoft.com/office/officeart/2018/2/layout/IconVerticalSolidList"/>
    <dgm:cxn modelId="{8F4DA15C-3F65-494F-BB96-854A4CF05B41}" type="presParOf" srcId="{DECC06FF-4FE1-45F7-841A-89EC4F1A2FA6}" destId="{B191B75E-4EE8-4F16-8FB6-2373B1550E41}" srcOrd="0" destOrd="0" presId="urn:microsoft.com/office/officeart/2018/2/layout/IconVerticalSolidList"/>
    <dgm:cxn modelId="{6701043F-0E91-4642-B7C8-9AF27B4347EA}" type="presParOf" srcId="{DECC06FF-4FE1-45F7-841A-89EC4F1A2FA6}" destId="{0E21F823-CA75-4D00-8849-8E07A830CB1A}" srcOrd="1" destOrd="0" presId="urn:microsoft.com/office/officeart/2018/2/layout/IconVerticalSolidList"/>
    <dgm:cxn modelId="{F1C1DB4C-20DC-49BA-9B10-C4573C672CF0}" type="presParOf" srcId="{DECC06FF-4FE1-45F7-841A-89EC4F1A2FA6}" destId="{DBE4CB6C-CBA0-4068-9C82-80F5A345C5A0}" srcOrd="2" destOrd="0" presId="urn:microsoft.com/office/officeart/2018/2/layout/IconVerticalSolidList"/>
    <dgm:cxn modelId="{E663B880-5587-4D94-BBCC-117E72B95922}" type="presParOf" srcId="{DECC06FF-4FE1-45F7-841A-89EC4F1A2FA6}" destId="{E26B8143-E9C5-4F85-8180-10A621C133C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28B423-493E-47A1-BAAF-819C83F8861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3A20DBB8-259D-4F9F-87FC-F5729A53DF9C}">
      <dgm:prSet/>
      <dgm:spPr/>
      <dgm:t>
        <a:bodyPr/>
        <a:lstStyle/>
        <a:p>
          <a:r>
            <a:rPr lang="en-US" dirty="0"/>
            <a:t>HTML Syntax</a:t>
          </a:r>
        </a:p>
      </dgm:t>
    </dgm:pt>
    <dgm:pt modelId="{49FB75A1-6B2E-4EE3-9CEA-088391380467}" type="parTrans" cxnId="{951657BF-83E9-4F66-85D2-77DDB7D461AD}">
      <dgm:prSet/>
      <dgm:spPr/>
      <dgm:t>
        <a:bodyPr/>
        <a:lstStyle/>
        <a:p>
          <a:endParaRPr lang="en-US"/>
        </a:p>
      </dgm:t>
    </dgm:pt>
    <dgm:pt modelId="{58C774FE-FE4A-4626-A683-AF71D1CB6F2B}" type="sibTrans" cxnId="{951657BF-83E9-4F66-85D2-77DDB7D461AD}">
      <dgm:prSet/>
      <dgm:spPr/>
      <dgm:t>
        <a:bodyPr/>
        <a:lstStyle/>
        <a:p>
          <a:endParaRPr lang="en-US"/>
        </a:p>
      </dgm:t>
    </dgm:pt>
    <dgm:pt modelId="{7023438E-D908-4EB1-BE4C-E634EFB6F7A1}">
      <dgm:prSet/>
      <dgm:spPr/>
      <dgm:t>
        <a:bodyPr/>
        <a:lstStyle/>
        <a:p>
          <a:r>
            <a:rPr lang="en-US" dirty="0"/>
            <a:t>Headings and Comments</a:t>
          </a:r>
        </a:p>
      </dgm:t>
    </dgm:pt>
    <dgm:pt modelId="{0666E136-AD76-43FF-9ED5-B99E8916A12E}" type="parTrans" cxnId="{528254A5-4BC2-4762-BAC3-A3D85C8B9F49}">
      <dgm:prSet/>
      <dgm:spPr/>
      <dgm:t>
        <a:bodyPr/>
        <a:lstStyle/>
        <a:p>
          <a:endParaRPr lang="en-US"/>
        </a:p>
      </dgm:t>
    </dgm:pt>
    <dgm:pt modelId="{70372B19-D13D-41DC-891A-7BFE23FB2B68}" type="sibTrans" cxnId="{528254A5-4BC2-4762-BAC3-A3D85C8B9F49}">
      <dgm:prSet/>
      <dgm:spPr/>
      <dgm:t>
        <a:bodyPr/>
        <a:lstStyle/>
        <a:p>
          <a:endParaRPr lang="en-US"/>
        </a:p>
      </dgm:t>
    </dgm:pt>
    <dgm:pt modelId="{6608A35B-46F6-4BEF-A1EB-1F3545262F34}">
      <dgm:prSet/>
      <dgm:spPr/>
      <dgm:t>
        <a:bodyPr/>
        <a:lstStyle/>
        <a:p>
          <a:r>
            <a:rPr lang="en-US" dirty="0"/>
            <a:t>Text and Images</a:t>
          </a:r>
        </a:p>
      </dgm:t>
    </dgm:pt>
    <dgm:pt modelId="{F1FF35CF-72A6-4DF0-8D8E-AB7D906F98FE}" type="parTrans" cxnId="{6097C5E8-E7C3-4179-A3B9-78720C4A7B58}">
      <dgm:prSet/>
      <dgm:spPr/>
      <dgm:t>
        <a:bodyPr/>
        <a:lstStyle/>
        <a:p>
          <a:endParaRPr lang="en-US"/>
        </a:p>
      </dgm:t>
    </dgm:pt>
    <dgm:pt modelId="{0A97D4EA-FB0F-4EE2-A1B2-7C29AE19A5BF}" type="sibTrans" cxnId="{6097C5E8-E7C3-4179-A3B9-78720C4A7B58}">
      <dgm:prSet/>
      <dgm:spPr/>
      <dgm:t>
        <a:bodyPr/>
        <a:lstStyle/>
        <a:p>
          <a:endParaRPr lang="en-US"/>
        </a:p>
      </dgm:t>
    </dgm:pt>
    <dgm:pt modelId="{80A243AD-C520-440C-AF7D-78085D608532}" type="pres">
      <dgm:prSet presAssocID="{1428B423-493E-47A1-BAAF-819C83F8861F}" presName="root" presStyleCnt="0">
        <dgm:presLayoutVars>
          <dgm:dir/>
          <dgm:resizeHandles val="exact"/>
        </dgm:presLayoutVars>
      </dgm:prSet>
      <dgm:spPr/>
    </dgm:pt>
    <dgm:pt modelId="{3CA096B1-4CBF-41ED-A7D6-13ACF25144BE}" type="pres">
      <dgm:prSet presAssocID="{3A20DBB8-259D-4F9F-87FC-F5729A53DF9C}" presName="compNode" presStyleCnt="0"/>
      <dgm:spPr/>
    </dgm:pt>
    <dgm:pt modelId="{D1DBC4FA-1BBF-4433-84AF-B3A8CB76A822}" type="pres">
      <dgm:prSet presAssocID="{3A20DBB8-259D-4F9F-87FC-F5729A53DF9C}" presName="bgRect" presStyleLbl="bgShp" presStyleIdx="0" presStyleCnt="3"/>
      <dgm:spPr/>
    </dgm:pt>
    <dgm:pt modelId="{E2588F8A-1E63-45E8-AF3C-9A096A83D01D}" type="pres">
      <dgm:prSet presAssocID="{3A20DBB8-259D-4F9F-87FC-F5729A53DF9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fluencer"/>
        </a:ext>
      </dgm:extLst>
    </dgm:pt>
    <dgm:pt modelId="{C172A130-46AB-4AFF-AA55-1527833D7181}" type="pres">
      <dgm:prSet presAssocID="{3A20DBB8-259D-4F9F-87FC-F5729A53DF9C}" presName="spaceRect" presStyleCnt="0"/>
      <dgm:spPr/>
    </dgm:pt>
    <dgm:pt modelId="{3862362E-A7F0-4AD9-A0F7-C003FD06254D}" type="pres">
      <dgm:prSet presAssocID="{3A20DBB8-259D-4F9F-87FC-F5729A53DF9C}" presName="parTx" presStyleLbl="revTx" presStyleIdx="0" presStyleCnt="3">
        <dgm:presLayoutVars>
          <dgm:chMax val="0"/>
          <dgm:chPref val="0"/>
        </dgm:presLayoutVars>
      </dgm:prSet>
      <dgm:spPr/>
    </dgm:pt>
    <dgm:pt modelId="{1761B7B7-6074-4292-B79B-3ACFEA709E9E}" type="pres">
      <dgm:prSet presAssocID="{58C774FE-FE4A-4626-A683-AF71D1CB6F2B}" presName="sibTrans" presStyleCnt="0"/>
      <dgm:spPr/>
    </dgm:pt>
    <dgm:pt modelId="{691B5D6F-BE3C-417B-B1F1-4A748F415982}" type="pres">
      <dgm:prSet presAssocID="{7023438E-D908-4EB1-BE4C-E634EFB6F7A1}" presName="compNode" presStyleCnt="0"/>
      <dgm:spPr/>
    </dgm:pt>
    <dgm:pt modelId="{4F79CDD6-742E-4717-ABC4-1487D7E89F68}" type="pres">
      <dgm:prSet presAssocID="{7023438E-D908-4EB1-BE4C-E634EFB6F7A1}" presName="bgRect" presStyleLbl="bgShp" presStyleIdx="1" presStyleCnt="3"/>
      <dgm:spPr/>
    </dgm:pt>
    <dgm:pt modelId="{E06B93C4-538B-4DB2-A631-ED20EB2A2545}" type="pres">
      <dgm:prSet presAssocID="{7023438E-D908-4EB1-BE4C-E634EFB6F7A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73B2719B-D4FF-4D89-835C-131DFD17ED9B}" type="pres">
      <dgm:prSet presAssocID="{7023438E-D908-4EB1-BE4C-E634EFB6F7A1}" presName="spaceRect" presStyleCnt="0"/>
      <dgm:spPr/>
    </dgm:pt>
    <dgm:pt modelId="{587667C0-A9BA-455A-93AA-98D7C396507C}" type="pres">
      <dgm:prSet presAssocID="{7023438E-D908-4EB1-BE4C-E634EFB6F7A1}" presName="parTx" presStyleLbl="revTx" presStyleIdx="1" presStyleCnt="3">
        <dgm:presLayoutVars>
          <dgm:chMax val="0"/>
          <dgm:chPref val="0"/>
        </dgm:presLayoutVars>
      </dgm:prSet>
      <dgm:spPr/>
    </dgm:pt>
    <dgm:pt modelId="{06E93E15-BD18-437E-AA8C-BF8FCCB92BB6}" type="pres">
      <dgm:prSet presAssocID="{70372B19-D13D-41DC-891A-7BFE23FB2B68}" presName="sibTrans" presStyleCnt="0"/>
      <dgm:spPr/>
    </dgm:pt>
    <dgm:pt modelId="{DECC06FF-4FE1-45F7-841A-89EC4F1A2FA6}" type="pres">
      <dgm:prSet presAssocID="{6608A35B-46F6-4BEF-A1EB-1F3545262F34}" presName="compNode" presStyleCnt="0"/>
      <dgm:spPr/>
    </dgm:pt>
    <dgm:pt modelId="{B191B75E-4EE8-4F16-8FB6-2373B1550E41}" type="pres">
      <dgm:prSet presAssocID="{6608A35B-46F6-4BEF-A1EB-1F3545262F34}" presName="bgRect" presStyleLbl="bgShp" presStyleIdx="2" presStyleCnt="3"/>
      <dgm:spPr/>
    </dgm:pt>
    <dgm:pt modelId="{0E21F823-CA75-4D00-8849-8E07A830CB1A}" type="pres">
      <dgm:prSet presAssocID="{6608A35B-46F6-4BEF-A1EB-1F3545262F3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sk"/>
        </a:ext>
      </dgm:extLst>
    </dgm:pt>
    <dgm:pt modelId="{DBE4CB6C-CBA0-4068-9C82-80F5A345C5A0}" type="pres">
      <dgm:prSet presAssocID="{6608A35B-46F6-4BEF-A1EB-1F3545262F34}" presName="spaceRect" presStyleCnt="0"/>
      <dgm:spPr/>
    </dgm:pt>
    <dgm:pt modelId="{E26B8143-E9C5-4F85-8180-10A621C133C4}" type="pres">
      <dgm:prSet presAssocID="{6608A35B-46F6-4BEF-A1EB-1F3545262F34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0029A523-9550-4F84-9248-71F50B0180DB}" type="presOf" srcId="{1428B423-493E-47A1-BAAF-819C83F8861F}" destId="{80A243AD-C520-440C-AF7D-78085D608532}" srcOrd="0" destOrd="0" presId="urn:microsoft.com/office/officeart/2018/2/layout/IconVerticalSolidList"/>
    <dgm:cxn modelId="{348F8642-4C18-4C00-B438-C8591E2E4502}" type="presOf" srcId="{7023438E-D908-4EB1-BE4C-E634EFB6F7A1}" destId="{587667C0-A9BA-455A-93AA-98D7C396507C}" srcOrd="0" destOrd="0" presId="urn:microsoft.com/office/officeart/2018/2/layout/IconVerticalSolidList"/>
    <dgm:cxn modelId="{A9F7F986-63C7-47E7-B1CE-91E4341D34F4}" type="presOf" srcId="{3A20DBB8-259D-4F9F-87FC-F5729A53DF9C}" destId="{3862362E-A7F0-4AD9-A0F7-C003FD06254D}" srcOrd="0" destOrd="0" presId="urn:microsoft.com/office/officeart/2018/2/layout/IconVerticalSolidList"/>
    <dgm:cxn modelId="{528254A5-4BC2-4762-BAC3-A3D85C8B9F49}" srcId="{1428B423-493E-47A1-BAAF-819C83F8861F}" destId="{7023438E-D908-4EB1-BE4C-E634EFB6F7A1}" srcOrd="1" destOrd="0" parTransId="{0666E136-AD76-43FF-9ED5-B99E8916A12E}" sibTransId="{70372B19-D13D-41DC-891A-7BFE23FB2B68}"/>
    <dgm:cxn modelId="{951657BF-83E9-4F66-85D2-77DDB7D461AD}" srcId="{1428B423-493E-47A1-BAAF-819C83F8861F}" destId="{3A20DBB8-259D-4F9F-87FC-F5729A53DF9C}" srcOrd="0" destOrd="0" parTransId="{49FB75A1-6B2E-4EE3-9CEA-088391380467}" sibTransId="{58C774FE-FE4A-4626-A683-AF71D1CB6F2B}"/>
    <dgm:cxn modelId="{6097C5E8-E7C3-4179-A3B9-78720C4A7B58}" srcId="{1428B423-493E-47A1-BAAF-819C83F8861F}" destId="{6608A35B-46F6-4BEF-A1EB-1F3545262F34}" srcOrd="2" destOrd="0" parTransId="{F1FF35CF-72A6-4DF0-8D8E-AB7D906F98FE}" sibTransId="{0A97D4EA-FB0F-4EE2-A1B2-7C29AE19A5BF}"/>
    <dgm:cxn modelId="{D9E3E9EA-5C17-45A1-AA02-AFC77B902631}" type="presOf" srcId="{6608A35B-46F6-4BEF-A1EB-1F3545262F34}" destId="{E26B8143-E9C5-4F85-8180-10A621C133C4}" srcOrd="0" destOrd="0" presId="urn:microsoft.com/office/officeart/2018/2/layout/IconVerticalSolidList"/>
    <dgm:cxn modelId="{3A1FD613-A9D8-41DB-B110-39676254487F}" type="presParOf" srcId="{80A243AD-C520-440C-AF7D-78085D608532}" destId="{3CA096B1-4CBF-41ED-A7D6-13ACF25144BE}" srcOrd="0" destOrd="0" presId="urn:microsoft.com/office/officeart/2018/2/layout/IconVerticalSolidList"/>
    <dgm:cxn modelId="{7230D731-00E3-4227-86E5-EE78E2FC7A8E}" type="presParOf" srcId="{3CA096B1-4CBF-41ED-A7D6-13ACF25144BE}" destId="{D1DBC4FA-1BBF-4433-84AF-B3A8CB76A822}" srcOrd="0" destOrd="0" presId="urn:microsoft.com/office/officeart/2018/2/layout/IconVerticalSolidList"/>
    <dgm:cxn modelId="{EF5D157E-42E5-459B-BAF1-1A27EEFD5D78}" type="presParOf" srcId="{3CA096B1-4CBF-41ED-A7D6-13ACF25144BE}" destId="{E2588F8A-1E63-45E8-AF3C-9A096A83D01D}" srcOrd="1" destOrd="0" presId="urn:microsoft.com/office/officeart/2018/2/layout/IconVerticalSolidList"/>
    <dgm:cxn modelId="{EE9A13D7-5F84-4724-B0B7-C67DB2FC83B0}" type="presParOf" srcId="{3CA096B1-4CBF-41ED-A7D6-13ACF25144BE}" destId="{C172A130-46AB-4AFF-AA55-1527833D7181}" srcOrd="2" destOrd="0" presId="urn:microsoft.com/office/officeart/2018/2/layout/IconVerticalSolidList"/>
    <dgm:cxn modelId="{83A6EA13-9984-4F97-B300-34CC303FA0E2}" type="presParOf" srcId="{3CA096B1-4CBF-41ED-A7D6-13ACF25144BE}" destId="{3862362E-A7F0-4AD9-A0F7-C003FD06254D}" srcOrd="3" destOrd="0" presId="urn:microsoft.com/office/officeart/2018/2/layout/IconVerticalSolidList"/>
    <dgm:cxn modelId="{32CC1A06-544F-48E3-9AF2-81C514BA306F}" type="presParOf" srcId="{80A243AD-C520-440C-AF7D-78085D608532}" destId="{1761B7B7-6074-4292-B79B-3ACFEA709E9E}" srcOrd="1" destOrd="0" presId="urn:microsoft.com/office/officeart/2018/2/layout/IconVerticalSolidList"/>
    <dgm:cxn modelId="{D8E70D67-0B4A-4439-9B4C-1C1E87635BC4}" type="presParOf" srcId="{80A243AD-C520-440C-AF7D-78085D608532}" destId="{691B5D6F-BE3C-417B-B1F1-4A748F415982}" srcOrd="2" destOrd="0" presId="urn:microsoft.com/office/officeart/2018/2/layout/IconVerticalSolidList"/>
    <dgm:cxn modelId="{37EA56F5-CEB3-4614-81AD-7366380FF3BB}" type="presParOf" srcId="{691B5D6F-BE3C-417B-B1F1-4A748F415982}" destId="{4F79CDD6-742E-4717-ABC4-1487D7E89F68}" srcOrd="0" destOrd="0" presId="urn:microsoft.com/office/officeart/2018/2/layout/IconVerticalSolidList"/>
    <dgm:cxn modelId="{1178F440-D4A0-4A2D-BE25-852240E84FB1}" type="presParOf" srcId="{691B5D6F-BE3C-417B-B1F1-4A748F415982}" destId="{E06B93C4-538B-4DB2-A631-ED20EB2A2545}" srcOrd="1" destOrd="0" presId="urn:microsoft.com/office/officeart/2018/2/layout/IconVerticalSolidList"/>
    <dgm:cxn modelId="{986D52DB-ED75-410F-92FE-1C70B1B76CDB}" type="presParOf" srcId="{691B5D6F-BE3C-417B-B1F1-4A748F415982}" destId="{73B2719B-D4FF-4D89-835C-131DFD17ED9B}" srcOrd="2" destOrd="0" presId="urn:microsoft.com/office/officeart/2018/2/layout/IconVerticalSolidList"/>
    <dgm:cxn modelId="{84649D45-AB8E-405D-89C0-368D0F48055E}" type="presParOf" srcId="{691B5D6F-BE3C-417B-B1F1-4A748F415982}" destId="{587667C0-A9BA-455A-93AA-98D7C396507C}" srcOrd="3" destOrd="0" presId="urn:microsoft.com/office/officeart/2018/2/layout/IconVerticalSolidList"/>
    <dgm:cxn modelId="{FCB9BBC9-00B5-459B-AC61-49546E0A5B10}" type="presParOf" srcId="{80A243AD-C520-440C-AF7D-78085D608532}" destId="{06E93E15-BD18-437E-AA8C-BF8FCCB92BB6}" srcOrd="3" destOrd="0" presId="urn:microsoft.com/office/officeart/2018/2/layout/IconVerticalSolidList"/>
    <dgm:cxn modelId="{06BD5E6B-56BC-457B-9A9C-FC064B6E8BA4}" type="presParOf" srcId="{80A243AD-C520-440C-AF7D-78085D608532}" destId="{DECC06FF-4FE1-45F7-841A-89EC4F1A2FA6}" srcOrd="4" destOrd="0" presId="urn:microsoft.com/office/officeart/2018/2/layout/IconVerticalSolidList"/>
    <dgm:cxn modelId="{8F4DA15C-3F65-494F-BB96-854A4CF05B41}" type="presParOf" srcId="{DECC06FF-4FE1-45F7-841A-89EC4F1A2FA6}" destId="{B191B75E-4EE8-4F16-8FB6-2373B1550E41}" srcOrd="0" destOrd="0" presId="urn:microsoft.com/office/officeart/2018/2/layout/IconVerticalSolidList"/>
    <dgm:cxn modelId="{6701043F-0E91-4642-B7C8-9AF27B4347EA}" type="presParOf" srcId="{DECC06FF-4FE1-45F7-841A-89EC4F1A2FA6}" destId="{0E21F823-CA75-4D00-8849-8E07A830CB1A}" srcOrd="1" destOrd="0" presId="urn:microsoft.com/office/officeart/2018/2/layout/IconVerticalSolidList"/>
    <dgm:cxn modelId="{F1C1DB4C-20DC-49BA-9B10-C4573C672CF0}" type="presParOf" srcId="{DECC06FF-4FE1-45F7-841A-89EC4F1A2FA6}" destId="{DBE4CB6C-CBA0-4068-9C82-80F5A345C5A0}" srcOrd="2" destOrd="0" presId="urn:microsoft.com/office/officeart/2018/2/layout/IconVerticalSolidList"/>
    <dgm:cxn modelId="{E663B880-5587-4D94-BBCC-117E72B95922}" type="presParOf" srcId="{DECC06FF-4FE1-45F7-841A-89EC4F1A2FA6}" destId="{E26B8143-E9C5-4F85-8180-10A621C133C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428B423-493E-47A1-BAAF-819C83F8861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3A20DBB8-259D-4F9F-87FC-F5729A53DF9C}">
      <dgm:prSet/>
      <dgm:spPr/>
      <dgm:t>
        <a:bodyPr/>
        <a:lstStyle/>
        <a:p>
          <a:r>
            <a:rPr lang="en-US" dirty="0"/>
            <a:t>What Makes a </a:t>
          </a:r>
          <a:r>
            <a:rPr lang="en-US"/>
            <a:t>Good Portfolio?</a:t>
          </a:r>
          <a:endParaRPr lang="en-US" dirty="0"/>
        </a:p>
      </dgm:t>
    </dgm:pt>
    <dgm:pt modelId="{49FB75A1-6B2E-4EE3-9CEA-088391380467}" type="parTrans" cxnId="{951657BF-83E9-4F66-85D2-77DDB7D461AD}">
      <dgm:prSet/>
      <dgm:spPr/>
      <dgm:t>
        <a:bodyPr/>
        <a:lstStyle/>
        <a:p>
          <a:endParaRPr lang="en-US"/>
        </a:p>
      </dgm:t>
    </dgm:pt>
    <dgm:pt modelId="{58C774FE-FE4A-4626-A683-AF71D1CB6F2B}" type="sibTrans" cxnId="{951657BF-83E9-4F66-85D2-77DDB7D461AD}">
      <dgm:prSet/>
      <dgm:spPr/>
      <dgm:t>
        <a:bodyPr/>
        <a:lstStyle/>
        <a:p>
          <a:endParaRPr lang="en-US"/>
        </a:p>
      </dgm:t>
    </dgm:pt>
    <dgm:pt modelId="{6608A35B-46F6-4BEF-A1EB-1F3545262F34}">
      <dgm:prSet/>
      <dgm:spPr/>
      <dgm:t>
        <a:bodyPr/>
        <a:lstStyle/>
        <a:p>
          <a:r>
            <a:rPr lang="en-US" dirty="0"/>
            <a:t>How to Include Videos</a:t>
          </a:r>
        </a:p>
      </dgm:t>
    </dgm:pt>
    <dgm:pt modelId="{F1FF35CF-72A6-4DF0-8D8E-AB7D906F98FE}" type="parTrans" cxnId="{6097C5E8-E7C3-4179-A3B9-78720C4A7B58}">
      <dgm:prSet/>
      <dgm:spPr/>
      <dgm:t>
        <a:bodyPr/>
        <a:lstStyle/>
        <a:p>
          <a:endParaRPr lang="en-US"/>
        </a:p>
      </dgm:t>
    </dgm:pt>
    <dgm:pt modelId="{0A97D4EA-FB0F-4EE2-A1B2-7C29AE19A5BF}" type="sibTrans" cxnId="{6097C5E8-E7C3-4179-A3B9-78720C4A7B58}">
      <dgm:prSet/>
      <dgm:spPr/>
      <dgm:t>
        <a:bodyPr/>
        <a:lstStyle/>
        <a:p>
          <a:endParaRPr lang="en-US"/>
        </a:p>
      </dgm:t>
    </dgm:pt>
    <dgm:pt modelId="{7023438E-D908-4EB1-BE4C-E634EFB6F7A1}">
      <dgm:prSet/>
      <dgm:spPr/>
      <dgm:t>
        <a:bodyPr/>
        <a:lstStyle/>
        <a:p>
          <a:r>
            <a:rPr lang="en-US" dirty="0"/>
            <a:t>Styling and Formatting Text</a:t>
          </a:r>
        </a:p>
      </dgm:t>
    </dgm:pt>
    <dgm:pt modelId="{70372B19-D13D-41DC-891A-7BFE23FB2B68}" type="sibTrans" cxnId="{528254A5-4BC2-4762-BAC3-A3D85C8B9F49}">
      <dgm:prSet/>
      <dgm:spPr/>
      <dgm:t>
        <a:bodyPr/>
        <a:lstStyle/>
        <a:p>
          <a:endParaRPr lang="en-US"/>
        </a:p>
      </dgm:t>
    </dgm:pt>
    <dgm:pt modelId="{0666E136-AD76-43FF-9ED5-B99E8916A12E}" type="parTrans" cxnId="{528254A5-4BC2-4762-BAC3-A3D85C8B9F49}">
      <dgm:prSet/>
      <dgm:spPr/>
      <dgm:t>
        <a:bodyPr/>
        <a:lstStyle/>
        <a:p>
          <a:endParaRPr lang="en-US"/>
        </a:p>
      </dgm:t>
    </dgm:pt>
    <dgm:pt modelId="{80A243AD-C520-440C-AF7D-78085D608532}" type="pres">
      <dgm:prSet presAssocID="{1428B423-493E-47A1-BAAF-819C83F8861F}" presName="root" presStyleCnt="0">
        <dgm:presLayoutVars>
          <dgm:dir/>
          <dgm:resizeHandles val="exact"/>
        </dgm:presLayoutVars>
      </dgm:prSet>
      <dgm:spPr/>
    </dgm:pt>
    <dgm:pt modelId="{3CA096B1-4CBF-41ED-A7D6-13ACF25144BE}" type="pres">
      <dgm:prSet presAssocID="{3A20DBB8-259D-4F9F-87FC-F5729A53DF9C}" presName="compNode" presStyleCnt="0"/>
      <dgm:spPr/>
    </dgm:pt>
    <dgm:pt modelId="{D1DBC4FA-1BBF-4433-84AF-B3A8CB76A822}" type="pres">
      <dgm:prSet presAssocID="{3A20DBB8-259D-4F9F-87FC-F5729A53DF9C}" presName="bgRect" presStyleLbl="bgShp" presStyleIdx="0" presStyleCnt="3"/>
      <dgm:spPr/>
    </dgm:pt>
    <dgm:pt modelId="{E2588F8A-1E63-45E8-AF3C-9A096A83D01D}" type="pres">
      <dgm:prSet presAssocID="{3A20DBB8-259D-4F9F-87FC-F5729A53DF9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fluencer"/>
        </a:ext>
      </dgm:extLst>
    </dgm:pt>
    <dgm:pt modelId="{C172A130-46AB-4AFF-AA55-1527833D7181}" type="pres">
      <dgm:prSet presAssocID="{3A20DBB8-259D-4F9F-87FC-F5729A53DF9C}" presName="spaceRect" presStyleCnt="0"/>
      <dgm:spPr/>
    </dgm:pt>
    <dgm:pt modelId="{3862362E-A7F0-4AD9-A0F7-C003FD06254D}" type="pres">
      <dgm:prSet presAssocID="{3A20DBB8-259D-4F9F-87FC-F5729A53DF9C}" presName="parTx" presStyleLbl="revTx" presStyleIdx="0" presStyleCnt="3">
        <dgm:presLayoutVars>
          <dgm:chMax val="0"/>
          <dgm:chPref val="0"/>
        </dgm:presLayoutVars>
      </dgm:prSet>
      <dgm:spPr/>
    </dgm:pt>
    <dgm:pt modelId="{1761B7B7-6074-4292-B79B-3ACFEA709E9E}" type="pres">
      <dgm:prSet presAssocID="{58C774FE-FE4A-4626-A683-AF71D1CB6F2B}" presName="sibTrans" presStyleCnt="0"/>
      <dgm:spPr/>
    </dgm:pt>
    <dgm:pt modelId="{691B5D6F-BE3C-417B-B1F1-4A748F415982}" type="pres">
      <dgm:prSet presAssocID="{7023438E-D908-4EB1-BE4C-E634EFB6F7A1}" presName="compNode" presStyleCnt="0"/>
      <dgm:spPr/>
    </dgm:pt>
    <dgm:pt modelId="{4F79CDD6-742E-4717-ABC4-1487D7E89F68}" type="pres">
      <dgm:prSet presAssocID="{7023438E-D908-4EB1-BE4C-E634EFB6F7A1}" presName="bgRect" presStyleLbl="bgShp" presStyleIdx="1" presStyleCnt="3"/>
      <dgm:spPr/>
    </dgm:pt>
    <dgm:pt modelId="{E06B93C4-538B-4DB2-A631-ED20EB2A2545}" type="pres">
      <dgm:prSet presAssocID="{7023438E-D908-4EB1-BE4C-E634EFB6F7A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73B2719B-D4FF-4D89-835C-131DFD17ED9B}" type="pres">
      <dgm:prSet presAssocID="{7023438E-D908-4EB1-BE4C-E634EFB6F7A1}" presName="spaceRect" presStyleCnt="0"/>
      <dgm:spPr/>
    </dgm:pt>
    <dgm:pt modelId="{587667C0-A9BA-455A-93AA-98D7C396507C}" type="pres">
      <dgm:prSet presAssocID="{7023438E-D908-4EB1-BE4C-E634EFB6F7A1}" presName="parTx" presStyleLbl="revTx" presStyleIdx="1" presStyleCnt="3">
        <dgm:presLayoutVars>
          <dgm:chMax val="0"/>
          <dgm:chPref val="0"/>
        </dgm:presLayoutVars>
      </dgm:prSet>
      <dgm:spPr/>
    </dgm:pt>
    <dgm:pt modelId="{06E93E15-BD18-437E-AA8C-BF8FCCB92BB6}" type="pres">
      <dgm:prSet presAssocID="{70372B19-D13D-41DC-891A-7BFE23FB2B68}" presName="sibTrans" presStyleCnt="0"/>
      <dgm:spPr/>
    </dgm:pt>
    <dgm:pt modelId="{DECC06FF-4FE1-45F7-841A-89EC4F1A2FA6}" type="pres">
      <dgm:prSet presAssocID="{6608A35B-46F6-4BEF-A1EB-1F3545262F34}" presName="compNode" presStyleCnt="0"/>
      <dgm:spPr/>
    </dgm:pt>
    <dgm:pt modelId="{B191B75E-4EE8-4F16-8FB6-2373B1550E41}" type="pres">
      <dgm:prSet presAssocID="{6608A35B-46F6-4BEF-A1EB-1F3545262F34}" presName="bgRect" presStyleLbl="bgShp" presStyleIdx="2" presStyleCnt="3"/>
      <dgm:spPr/>
    </dgm:pt>
    <dgm:pt modelId="{0E21F823-CA75-4D00-8849-8E07A830CB1A}" type="pres">
      <dgm:prSet presAssocID="{6608A35B-46F6-4BEF-A1EB-1F3545262F3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ckeyStickCurve1"/>
        </a:ext>
      </dgm:extLst>
    </dgm:pt>
    <dgm:pt modelId="{DBE4CB6C-CBA0-4068-9C82-80F5A345C5A0}" type="pres">
      <dgm:prSet presAssocID="{6608A35B-46F6-4BEF-A1EB-1F3545262F34}" presName="spaceRect" presStyleCnt="0"/>
      <dgm:spPr/>
    </dgm:pt>
    <dgm:pt modelId="{E26B8143-E9C5-4F85-8180-10A621C133C4}" type="pres">
      <dgm:prSet presAssocID="{6608A35B-46F6-4BEF-A1EB-1F3545262F34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0029A523-9550-4F84-9248-71F50B0180DB}" type="presOf" srcId="{1428B423-493E-47A1-BAAF-819C83F8861F}" destId="{80A243AD-C520-440C-AF7D-78085D608532}" srcOrd="0" destOrd="0" presId="urn:microsoft.com/office/officeart/2018/2/layout/IconVerticalSolidList"/>
    <dgm:cxn modelId="{348F8642-4C18-4C00-B438-C8591E2E4502}" type="presOf" srcId="{7023438E-D908-4EB1-BE4C-E634EFB6F7A1}" destId="{587667C0-A9BA-455A-93AA-98D7C396507C}" srcOrd="0" destOrd="0" presId="urn:microsoft.com/office/officeart/2018/2/layout/IconVerticalSolidList"/>
    <dgm:cxn modelId="{A9F7F986-63C7-47E7-B1CE-91E4341D34F4}" type="presOf" srcId="{3A20DBB8-259D-4F9F-87FC-F5729A53DF9C}" destId="{3862362E-A7F0-4AD9-A0F7-C003FD06254D}" srcOrd="0" destOrd="0" presId="urn:microsoft.com/office/officeart/2018/2/layout/IconVerticalSolidList"/>
    <dgm:cxn modelId="{528254A5-4BC2-4762-BAC3-A3D85C8B9F49}" srcId="{1428B423-493E-47A1-BAAF-819C83F8861F}" destId="{7023438E-D908-4EB1-BE4C-E634EFB6F7A1}" srcOrd="1" destOrd="0" parTransId="{0666E136-AD76-43FF-9ED5-B99E8916A12E}" sibTransId="{70372B19-D13D-41DC-891A-7BFE23FB2B68}"/>
    <dgm:cxn modelId="{951657BF-83E9-4F66-85D2-77DDB7D461AD}" srcId="{1428B423-493E-47A1-BAAF-819C83F8861F}" destId="{3A20DBB8-259D-4F9F-87FC-F5729A53DF9C}" srcOrd="0" destOrd="0" parTransId="{49FB75A1-6B2E-4EE3-9CEA-088391380467}" sibTransId="{58C774FE-FE4A-4626-A683-AF71D1CB6F2B}"/>
    <dgm:cxn modelId="{6097C5E8-E7C3-4179-A3B9-78720C4A7B58}" srcId="{1428B423-493E-47A1-BAAF-819C83F8861F}" destId="{6608A35B-46F6-4BEF-A1EB-1F3545262F34}" srcOrd="2" destOrd="0" parTransId="{F1FF35CF-72A6-4DF0-8D8E-AB7D906F98FE}" sibTransId="{0A97D4EA-FB0F-4EE2-A1B2-7C29AE19A5BF}"/>
    <dgm:cxn modelId="{D9E3E9EA-5C17-45A1-AA02-AFC77B902631}" type="presOf" srcId="{6608A35B-46F6-4BEF-A1EB-1F3545262F34}" destId="{E26B8143-E9C5-4F85-8180-10A621C133C4}" srcOrd="0" destOrd="0" presId="urn:microsoft.com/office/officeart/2018/2/layout/IconVerticalSolidList"/>
    <dgm:cxn modelId="{3A1FD613-A9D8-41DB-B110-39676254487F}" type="presParOf" srcId="{80A243AD-C520-440C-AF7D-78085D608532}" destId="{3CA096B1-4CBF-41ED-A7D6-13ACF25144BE}" srcOrd="0" destOrd="0" presId="urn:microsoft.com/office/officeart/2018/2/layout/IconVerticalSolidList"/>
    <dgm:cxn modelId="{7230D731-00E3-4227-86E5-EE78E2FC7A8E}" type="presParOf" srcId="{3CA096B1-4CBF-41ED-A7D6-13ACF25144BE}" destId="{D1DBC4FA-1BBF-4433-84AF-B3A8CB76A822}" srcOrd="0" destOrd="0" presId="urn:microsoft.com/office/officeart/2018/2/layout/IconVerticalSolidList"/>
    <dgm:cxn modelId="{EF5D157E-42E5-459B-BAF1-1A27EEFD5D78}" type="presParOf" srcId="{3CA096B1-4CBF-41ED-A7D6-13ACF25144BE}" destId="{E2588F8A-1E63-45E8-AF3C-9A096A83D01D}" srcOrd="1" destOrd="0" presId="urn:microsoft.com/office/officeart/2018/2/layout/IconVerticalSolidList"/>
    <dgm:cxn modelId="{EE9A13D7-5F84-4724-B0B7-C67DB2FC83B0}" type="presParOf" srcId="{3CA096B1-4CBF-41ED-A7D6-13ACF25144BE}" destId="{C172A130-46AB-4AFF-AA55-1527833D7181}" srcOrd="2" destOrd="0" presId="urn:microsoft.com/office/officeart/2018/2/layout/IconVerticalSolidList"/>
    <dgm:cxn modelId="{83A6EA13-9984-4F97-B300-34CC303FA0E2}" type="presParOf" srcId="{3CA096B1-4CBF-41ED-A7D6-13ACF25144BE}" destId="{3862362E-A7F0-4AD9-A0F7-C003FD06254D}" srcOrd="3" destOrd="0" presId="urn:microsoft.com/office/officeart/2018/2/layout/IconVerticalSolidList"/>
    <dgm:cxn modelId="{32CC1A06-544F-48E3-9AF2-81C514BA306F}" type="presParOf" srcId="{80A243AD-C520-440C-AF7D-78085D608532}" destId="{1761B7B7-6074-4292-B79B-3ACFEA709E9E}" srcOrd="1" destOrd="0" presId="urn:microsoft.com/office/officeart/2018/2/layout/IconVerticalSolidList"/>
    <dgm:cxn modelId="{D8E70D67-0B4A-4439-9B4C-1C1E87635BC4}" type="presParOf" srcId="{80A243AD-C520-440C-AF7D-78085D608532}" destId="{691B5D6F-BE3C-417B-B1F1-4A748F415982}" srcOrd="2" destOrd="0" presId="urn:microsoft.com/office/officeart/2018/2/layout/IconVerticalSolidList"/>
    <dgm:cxn modelId="{37EA56F5-CEB3-4614-81AD-7366380FF3BB}" type="presParOf" srcId="{691B5D6F-BE3C-417B-B1F1-4A748F415982}" destId="{4F79CDD6-742E-4717-ABC4-1487D7E89F68}" srcOrd="0" destOrd="0" presId="urn:microsoft.com/office/officeart/2018/2/layout/IconVerticalSolidList"/>
    <dgm:cxn modelId="{1178F440-D4A0-4A2D-BE25-852240E84FB1}" type="presParOf" srcId="{691B5D6F-BE3C-417B-B1F1-4A748F415982}" destId="{E06B93C4-538B-4DB2-A631-ED20EB2A2545}" srcOrd="1" destOrd="0" presId="urn:microsoft.com/office/officeart/2018/2/layout/IconVerticalSolidList"/>
    <dgm:cxn modelId="{986D52DB-ED75-410F-92FE-1C70B1B76CDB}" type="presParOf" srcId="{691B5D6F-BE3C-417B-B1F1-4A748F415982}" destId="{73B2719B-D4FF-4D89-835C-131DFD17ED9B}" srcOrd="2" destOrd="0" presId="urn:microsoft.com/office/officeart/2018/2/layout/IconVerticalSolidList"/>
    <dgm:cxn modelId="{84649D45-AB8E-405D-89C0-368D0F48055E}" type="presParOf" srcId="{691B5D6F-BE3C-417B-B1F1-4A748F415982}" destId="{587667C0-A9BA-455A-93AA-98D7C396507C}" srcOrd="3" destOrd="0" presId="urn:microsoft.com/office/officeart/2018/2/layout/IconVerticalSolidList"/>
    <dgm:cxn modelId="{FCB9BBC9-00B5-459B-AC61-49546E0A5B10}" type="presParOf" srcId="{80A243AD-C520-440C-AF7D-78085D608532}" destId="{06E93E15-BD18-437E-AA8C-BF8FCCB92BB6}" srcOrd="3" destOrd="0" presId="urn:microsoft.com/office/officeart/2018/2/layout/IconVerticalSolidList"/>
    <dgm:cxn modelId="{06BD5E6B-56BC-457B-9A9C-FC064B6E8BA4}" type="presParOf" srcId="{80A243AD-C520-440C-AF7D-78085D608532}" destId="{DECC06FF-4FE1-45F7-841A-89EC4F1A2FA6}" srcOrd="4" destOrd="0" presId="urn:microsoft.com/office/officeart/2018/2/layout/IconVerticalSolidList"/>
    <dgm:cxn modelId="{8F4DA15C-3F65-494F-BB96-854A4CF05B41}" type="presParOf" srcId="{DECC06FF-4FE1-45F7-841A-89EC4F1A2FA6}" destId="{B191B75E-4EE8-4F16-8FB6-2373B1550E41}" srcOrd="0" destOrd="0" presId="urn:microsoft.com/office/officeart/2018/2/layout/IconVerticalSolidList"/>
    <dgm:cxn modelId="{6701043F-0E91-4642-B7C8-9AF27B4347EA}" type="presParOf" srcId="{DECC06FF-4FE1-45F7-841A-89EC4F1A2FA6}" destId="{0E21F823-CA75-4D00-8849-8E07A830CB1A}" srcOrd="1" destOrd="0" presId="urn:microsoft.com/office/officeart/2018/2/layout/IconVerticalSolidList"/>
    <dgm:cxn modelId="{F1C1DB4C-20DC-49BA-9B10-C4573C672CF0}" type="presParOf" srcId="{DECC06FF-4FE1-45F7-841A-89EC4F1A2FA6}" destId="{DBE4CB6C-CBA0-4068-9C82-80F5A345C5A0}" srcOrd="2" destOrd="0" presId="urn:microsoft.com/office/officeart/2018/2/layout/IconVerticalSolidList"/>
    <dgm:cxn modelId="{E663B880-5587-4D94-BBCC-117E72B95922}" type="presParOf" srcId="{DECC06FF-4FE1-45F7-841A-89EC4F1A2FA6}" destId="{E26B8143-E9C5-4F85-8180-10A621C133C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428B423-493E-47A1-BAAF-819C83F8861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3A20DBB8-259D-4F9F-87FC-F5729A53DF9C}">
      <dgm:prSet/>
      <dgm:spPr/>
      <dgm:t>
        <a:bodyPr/>
        <a:lstStyle/>
        <a:p>
          <a:r>
            <a:rPr lang="en-US" dirty="0"/>
            <a:t>More Formatting</a:t>
          </a:r>
        </a:p>
      </dgm:t>
    </dgm:pt>
    <dgm:pt modelId="{49FB75A1-6B2E-4EE3-9CEA-088391380467}" type="parTrans" cxnId="{951657BF-83E9-4F66-85D2-77DDB7D461AD}">
      <dgm:prSet/>
      <dgm:spPr/>
      <dgm:t>
        <a:bodyPr/>
        <a:lstStyle/>
        <a:p>
          <a:endParaRPr lang="en-US"/>
        </a:p>
      </dgm:t>
    </dgm:pt>
    <dgm:pt modelId="{58C774FE-FE4A-4626-A683-AF71D1CB6F2B}" type="sibTrans" cxnId="{951657BF-83E9-4F66-85D2-77DDB7D461AD}">
      <dgm:prSet/>
      <dgm:spPr/>
      <dgm:t>
        <a:bodyPr/>
        <a:lstStyle/>
        <a:p>
          <a:endParaRPr lang="en-US"/>
        </a:p>
      </dgm:t>
    </dgm:pt>
    <dgm:pt modelId="{7023438E-D908-4EB1-BE4C-E634EFB6F7A1}">
      <dgm:prSet/>
      <dgm:spPr/>
      <dgm:t>
        <a:bodyPr/>
        <a:lstStyle/>
        <a:p>
          <a:r>
            <a:rPr lang="en-US"/>
            <a:t>Tables, Forms, and Lists</a:t>
          </a:r>
          <a:endParaRPr lang="en-US" dirty="0"/>
        </a:p>
      </dgm:t>
    </dgm:pt>
    <dgm:pt modelId="{0666E136-AD76-43FF-9ED5-B99E8916A12E}" type="parTrans" cxnId="{528254A5-4BC2-4762-BAC3-A3D85C8B9F49}">
      <dgm:prSet/>
      <dgm:spPr/>
      <dgm:t>
        <a:bodyPr/>
        <a:lstStyle/>
        <a:p>
          <a:endParaRPr lang="en-US"/>
        </a:p>
      </dgm:t>
    </dgm:pt>
    <dgm:pt modelId="{70372B19-D13D-41DC-891A-7BFE23FB2B68}" type="sibTrans" cxnId="{528254A5-4BC2-4762-BAC3-A3D85C8B9F49}">
      <dgm:prSet/>
      <dgm:spPr/>
      <dgm:t>
        <a:bodyPr/>
        <a:lstStyle/>
        <a:p>
          <a:endParaRPr lang="en-US"/>
        </a:p>
      </dgm:t>
    </dgm:pt>
    <dgm:pt modelId="{6608A35B-46F6-4BEF-A1EB-1F3545262F34}">
      <dgm:prSet/>
      <dgm:spPr/>
      <dgm:t>
        <a:bodyPr/>
        <a:lstStyle/>
        <a:p>
          <a:r>
            <a:rPr lang="en-US" dirty="0"/>
            <a:t>Student’s personal content creation</a:t>
          </a:r>
        </a:p>
      </dgm:t>
    </dgm:pt>
    <dgm:pt modelId="{F1FF35CF-72A6-4DF0-8D8E-AB7D906F98FE}" type="parTrans" cxnId="{6097C5E8-E7C3-4179-A3B9-78720C4A7B58}">
      <dgm:prSet/>
      <dgm:spPr/>
      <dgm:t>
        <a:bodyPr/>
        <a:lstStyle/>
        <a:p>
          <a:endParaRPr lang="en-US"/>
        </a:p>
      </dgm:t>
    </dgm:pt>
    <dgm:pt modelId="{0A97D4EA-FB0F-4EE2-A1B2-7C29AE19A5BF}" type="sibTrans" cxnId="{6097C5E8-E7C3-4179-A3B9-78720C4A7B58}">
      <dgm:prSet/>
      <dgm:spPr/>
      <dgm:t>
        <a:bodyPr/>
        <a:lstStyle/>
        <a:p>
          <a:endParaRPr lang="en-US"/>
        </a:p>
      </dgm:t>
    </dgm:pt>
    <dgm:pt modelId="{80A243AD-C520-440C-AF7D-78085D608532}" type="pres">
      <dgm:prSet presAssocID="{1428B423-493E-47A1-BAAF-819C83F8861F}" presName="root" presStyleCnt="0">
        <dgm:presLayoutVars>
          <dgm:dir/>
          <dgm:resizeHandles val="exact"/>
        </dgm:presLayoutVars>
      </dgm:prSet>
      <dgm:spPr/>
    </dgm:pt>
    <dgm:pt modelId="{3CA096B1-4CBF-41ED-A7D6-13ACF25144BE}" type="pres">
      <dgm:prSet presAssocID="{3A20DBB8-259D-4F9F-87FC-F5729A53DF9C}" presName="compNode" presStyleCnt="0"/>
      <dgm:spPr/>
    </dgm:pt>
    <dgm:pt modelId="{D1DBC4FA-1BBF-4433-84AF-B3A8CB76A822}" type="pres">
      <dgm:prSet presAssocID="{3A20DBB8-259D-4F9F-87FC-F5729A53DF9C}" presName="bgRect" presStyleLbl="bgShp" presStyleIdx="0" presStyleCnt="3"/>
      <dgm:spPr/>
    </dgm:pt>
    <dgm:pt modelId="{E2588F8A-1E63-45E8-AF3C-9A096A83D01D}" type="pres">
      <dgm:prSet presAssocID="{3A20DBB8-259D-4F9F-87FC-F5729A53DF9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fluencer"/>
        </a:ext>
      </dgm:extLst>
    </dgm:pt>
    <dgm:pt modelId="{C172A130-46AB-4AFF-AA55-1527833D7181}" type="pres">
      <dgm:prSet presAssocID="{3A20DBB8-259D-4F9F-87FC-F5729A53DF9C}" presName="spaceRect" presStyleCnt="0"/>
      <dgm:spPr/>
    </dgm:pt>
    <dgm:pt modelId="{3862362E-A7F0-4AD9-A0F7-C003FD06254D}" type="pres">
      <dgm:prSet presAssocID="{3A20DBB8-259D-4F9F-87FC-F5729A53DF9C}" presName="parTx" presStyleLbl="revTx" presStyleIdx="0" presStyleCnt="3">
        <dgm:presLayoutVars>
          <dgm:chMax val="0"/>
          <dgm:chPref val="0"/>
        </dgm:presLayoutVars>
      </dgm:prSet>
      <dgm:spPr/>
    </dgm:pt>
    <dgm:pt modelId="{1761B7B7-6074-4292-B79B-3ACFEA709E9E}" type="pres">
      <dgm:prSet presAssocID="{58C774FE-FE4A-4626-A683-AF71D1CB6F2B}" presName="sibTrans" presStyleCnt="0"/>
      <dgm:spPr/>
    </dgm:pt>
    <dgm:pt modelId="{691B5D6F-BE3C-417B-B1F1-4A748F415982}" type="pres">
      <dgm:prSet presAssocID="{7023438E-D908-4EB1-BE4C-E634EFB6F7A1}" presName="compNode" presStyleCnt="0"/>
      <dgm:spPr/>
    </dgm:pt>
    <dgm:pt modelId="{4F79CDD6-742E-4717-ABC4-1487D7E89F68}" type="pres">
      <dgm:prSet presAssocID="{7023438E-D908-4EB1-BE4C-E634EFB6F7A1}" presName="bgRect" presStyleLbl="bgShp" presStyleIdx="1" presStyleCnt="3"/>
      <dgm:spPr/>
    </dgm:pt>
    <dgm:pt modelId="{E06B93C4-538B-4DB2-A631-ED20EB2A2545}" type="pres">
      <dgm:prSet presAssocID="{7023438E-D908-4EB1-BE4C-E634EFB6F7A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73B2719B-D4FF-4D89-835C-131DFD17ED9B}" type="pres">
      <dgm:prSet presAssocID="{7023438E-D908-4EB1-BE4C-E634EFB6F7A1}" presName="spaceRect" presStyleCnt="0"/>
      <dgm:spPr/>
    </dgm:pt>
    <dgm:pt modelId="{587667C0-A9BA-455A-93AA-98D7C396507C}" type="pres">
      <dgm:prSet presAssocID="{7023438E-D908-4EB1-BE4C-E634EFB6F7A1}" presName="parTx" presStyleLbl="revTx" presStyleIdx="1" presStyleCnt="3">
        <dgm:presLayoutVars>
          <dgm:chMax val="0"/>
          <dgm:chPref val="0"/>
        </dgm:presLayoutVars>
      </dgm:prSet>
      <dgm:spPr/>
    </dgm:pt>
    <dgm:pt modelId="{06E93E15-BD18-437E-AA8C-BF8FCCB92BB6}" type="pres">
      <dgm:prSet presAssocID="{70372B19-D13D-41DC-891A-7BFE23FB2B68}" presName="sibTrans" presStyleCnt="0"/>
      <dgm:spPr/>
    </dgm:pt>
    <dgm:pt modelId="{DECC06FF-4FE1-45F7-841A-89EC4F1A2FA6}" type="pres">
      <dgm:prSet presAssocID="{6608A35B-46F6-4BEF-A1EB-1F3545262F34}" presName="compNode" presStyleCnt="0"/>
      <dgm:spPr/>
    </dgm:pt>
    <dgm:pt modelId="{B191B75E-4EE8-4F16-8FB6-2373B1550E41}" type="pres">
      <dgm:prSet presAssocID="{6608A35B-46F6-4BEF-A1EB-1F3545262F34}" presName="bgRect" presStyleLbl="bgShp" presStyleIdx="2" presStyleCnt="3"/>
      <dgm:spPr/>
    </dgm:pt>
    <dgm:pt modelId="{0E21F823-CA75-4D00-8849-8E07A830CB1A}" type="pres">
      <dgm:prSet presAssocID="{6608A35B-46F6-4BEF-A1EB-1F3545262F3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ehouse"/>
        </a:ext>
      </dgm:extLst>
    </dgm:pt>
    <dgm:pt modelId="{DBE4CB6C-CBA0-4068-9C82-80F5A345C5A0}" type="pres">
      <dgm:prSet presAssocID="{6608A35B-46F6-4BEF-A1EB-1F3545262F34}" presName="spaceRect" presStyleCnt="0"/>
      <dgm:spPr/>
    </dgm:pt>
    <dgm:pt modelId="{E26B8143-E9C5-4F85-8180-10A621C133C4}" type="pres">
      <dgm:prSet presAssocID="{6608A35B-46F6-4BEF-A1EB-1F3545262F34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0029A523-9550-4F84-9248-71F50B0180DB}" type="presOf" srcId="{1428B423-493E-47A1-BAAF-819C83F8861F}" destId="{80A243AD-C520-440C-AF7D-78085D608532}" srcOrd="0" destOrd="0" presId="urn:microsoft.com/office/officeart/2018/2/layout/IconVerticalSolidList"/>
    <dgm:cxn modelId="{348F8642-4C18-4C00-B438-C8591E2E4502}" type="presOf" srcId="{7023438E-D908-4EB1-BE4C-E634EFB6F7A1}" destId="{587667C0-A9BA-455A-93AA-98D7C396507C}" srcOrd="0" destOrd="0" presId="urn:microsoft.com/office/officeart/2018/2/layout/IconVerticalSolidList"/>
    <dgm:cxn modelId="{A9F7F986-63C7-47E7-B1CE-91E4341D34F4}" type="presOf" srcId="{3A20DBB8-259D-4F9F-87FC-F5729A53DF9C}" destId="{3862362E-A7F0-4AD9-A0F7-C003FD06254D}" srcOrd="0" destOrd="0" presId="urn:microsoft.com/office/officeart/2018/2/layout/IconVerticalSolidList"/>
    <dgm:cxn modelId="{528254A5-4BC2-4762-BAC3-A3D85C8B9F49}" srcId="{1428B423-493E-47A1-BAAF-819C83F8861F}" destId="{7023438E-D908-4EB1-BE4C-E634EFB6F7A1}" srcOrd="1" destOrd="0" parTransId="{0666E136-AD76-43FF-9ED5-B99E8916A12E}" sibTransId="{70372B19-D13D-41DC-891A-7BFE23FB2B68}"/>
    <dgm:cxn modelId="{951657BF-83E9-4F66-85D2-77DDB7D461AD}" srcId="{1428B423-493E-47A1-BAAF-819C83F8861F}" destId="{3A20DBB8-259D-4F9F-87FC-F5729A53DF9C}" srcOrd="0" destOrd="0" parTransId="{49FB75A1-6B2E-4EE3-9CEA-088391380467}" sibTransId="{58C774FE-FE4A-4626-A683-AF71D1CB6F2B}"/>
    <dgm:cxn modelId="{6097C5E8-E7C3-4179-A3B9-78720C4A7B58}" srcId="{1428B423-493E-47A1-BAAF-819C83F8861F}" destId="{6608A35B-46F6-4BEF-A1EB-1F3545262F34}" srcOrd="2" destOrd="0" parTransId="{F1FF35CF-72A6-4DF0-8D8E-AB7D906F98FE}" sibTransId="{0A97D4EA-FB0F-4EE2-A1B2-7C29AE19A5BF}"/>
    <dgm:cxn modelId="{D9E3E9EA-5C17-45A1-AA02-AFC77B902631}" type="presOf" srcId="{6608A35B-46F6-4BEF-A1EB-1F3545262F34}" destId="{E26B8143-E9C5-4F85-8180-10A621C133C4}" srcOrd="0" destOrd="0" presId="urn:microsoft.com/office/officeart/2018/2/layout/IconVerticalSolidList"/>
    <dgm:cxn modelId="{3A1FD613-A9D8-41DB-B110-39676254487F}" type="presParOf" srcId="{80A243AD-C520-440C-AF7D-78085D608532}" destId="{3CA096B1-4CBF-41ED-A7D6-13ACF25144BE}" srcOrd="0" destOrd="0" presId="urn:microsoft.com/office/officeart/2018/2/layout/IconVerticalSolidList"/>
    <dgm:cxn modelId="{7230D731-00E3-4227-86E5-EE78E2FC7A8E}" type="presParOf" srcId="{3CA096B1-4CBF-41ED-A7D6-13ACF25144BE}" destId="{D1DBC4FA-1BBF-4433-84AF-B3A8CB76A822}" srcOrd="0" destOrd="0" presId="urn:microsoft.com/office/officeart/2018/2/layout/IconVerticalSolidList"/>
    <dgm:cxn modelId="{EF5D157E-42E5-459B-BAF1-1A27EEFD5D78}" type="presParOf" srcId="{3CA096B1-4CBF-41ED-A7D6-13ACF25144BE}" destId="{E2588F8A-1E63-45E8-AF3C-9A096A83D01D}" srcOrd="1" destOrd="0" presId="urn:microsoft.com/office/officeart/2018/2/layout/IconVerticalSolidList"/>
    <dgm:cxn modelId="{EE9A13D7-5F84-4724-B0B7-C67DB2FC83B0}" type="presParOf" srcId="{3CA096B1-4CBF-41ED-A7D6-13ACF25144BE}" destId="{C172A130-46AB-4AFF-AA55-1527833D7181}" srcOrd="2" destOrd="0" presId="urn:microsoft.com/office/officeart/2018/2/layout/IconVerticalSolidList"/>
    <dgm:cxn modelId="{83A6EA13-9984-4F97-B300-34CC303FA0E2}" type="presParOf" srcId="{3CA096B1-4CBF-41ED-A7D6-13ACF25144BE}" destId="{3862362E-A7F0-4AD9-A0F7-C003FD06254D}" srcOrd="3" destOrd="0" presId="urn:microsoft.com/office/officeart/2018/2/layout/IconVerticalSolidList"/>
    <dgm:cxn modelId="{32CC1A06-544F-48E3-9AF2-81C514BA306F}" type="presParOf" srcId="{80A243AD-C520-440C-AF7D-78085D608532}" destId="{1761B7B7-6074-4292-B79B-3ACFEA709E9E}" srcOrd="1" destOrd="0" presId="urn:microsoft.com/office/officeart/2018/2/layout/IconVerticalSolidList"/>
    <dgm:cxn modelId="{D8E70D67-0B4A-4439-9B4C-1C1E87635BC4}" type="presParOf" srcId="{80A243AD-C520-440C-AF7D-78085D608532}" destId="{691B5D6F-BE3C-417B-B1F1-4A748F415982}" srcOrd="2" destOrd="0" presId="urn:microsoft.com/office/officeart/2018/2/layout/IconVerticalSolidList"/>
    <dgm:cxn modelId="{37EA56F5-CEB3-4614-81AD-7366380FF3BB}" type="presParOf" srcId="{691B5D6F-BE3C-417B-B1F1-4A748F415982}" destId="{4F79CDD6-742E-4717-ABC4-1487D7E89F68}" srcOrd="0" destOrd="0" presId="urn:microsoft.com/office/officeart/2018/2/layout/IconVerticalSolidList"/>
    <dgm:cxn modelId="{1178F440-D4A0-4A2D-BE25-852240E84FB1}" type="presParOf" srcId="{691B5D6F-BE3C-417B-B1F1-4A748F415982}" destId="{E06B93C4-538B-4DB2-A631-ED20EB2A2545}" srcOrd="1" destOrd="0" presId="urn:microsoft.com/office/officeart/2018/2/layout/IconVerticalSolidList"/>
    <dgm:cxn modelId="{986D52DB-ED75-410F-92FE-1C70B1B76CDB}" type="presParOf" srcId="{691B5D6F-BE3C-417B-B1F1-4A748F415982}" destId="{73B2719B-D4FF-4D89-835C-131DFD17ED9B}" srcOrd="2" destOrd="0" presId="urn:microsoft.com/office/officeart/2018/2/layout/IconVerticalSolidList"/>
    <dgm:cxn modelId="{84649D45-AB8E-405D-89C0-368D0F48055E}" type="presParOf" srcId="{691B5D6F-BE3C-417B-B1F1-4A748F415982}" destId="{587667C0-A9BA-455A-93AA-98D7C396507C}" srcOrd="3" destOrd="0" presId="urn:microsoft.com/office/officeart/2018/2/layout/IconVerticalSolidList"/>
    <dgm:cxn modelId="{FCB9BBC9-00B5-459B-AC61-49546E0A5B10}" type="presParOf" srcId="{80A243AD-C520-440C-AF7D-78085D608532}" destId="{06E93E15-BD18-437E-AA8C-BF8FCCB92BB6}" srcOrd="3" destOrd="0" presId="urn:microsoft.com/office/officeart/2018/2/layout/IconVerticalSolidList"/>
    <dgm:cxn modelId="{06BD5E6B-56BC-457B-9A9C-FC064B6E8BA4}" type="presParOf" srcId="{80A243AD-C520-440C-AF7D-78085D608532}" destId="{DECC06FF-4FE1-45F7-841A-89EC4F1A2FA6}" srcOrd="4" destOrd="0" presId="urn:microsoft.com/office/officeart/2018/2/layout/IconVerticalSolidList"/>
    <dgm:cxn modelId="{8F4DA15C-3F65-494F-BB96-854A4CF05B41}" type="presParOf" srcId="{DECC06FF-4FE1-45F7-841A-89EC4F1A2FA6}" destId="{B191B75E-4EE8-4F16-8FB6-2373B1550E41}" srcOrd="0" destOrd="0" presId="urn:microsoft.com/office/officeart/2018/2/layout/IconVerticalSolidList"/>
    <dgm:cxn modelId="{6701043F-0E91-4642-B7C8-9AF27B4347EA}" type="presParOf" srcId="{DECC06FF-4FE1-45F7-841A-89EC4F1A2FA6}" destId="{0E21F823-CA75-4D00-8849-8E07A830CB1A}" srcOrd="1" destOrd="0" presId="urn:microsoft.com/office/officeart/2018/2/layout/IconVerticalSolidList"/>
    <dgm:cxn modelId="{F1C1DB4C-20DC-49BA-9B10-C4573C672CF0}" type="presParOf" srcId="{DECC06FF-4FE1-45F7-841A-89EC4F1A2FA6}" destId="{DBE4CB6C-CBA0-4068-9C82-80F5A345C5A0}" srcOrd="2" destOrd="0" presId="urn:microsoft.com/office/officeart/2018/2/layout/IconVerticalSolidList"/>
    <dgm:cxn modelId="{E663B880-5587-4D94-BBCC-117E72B95922}" type="presParOf" srcId="{DECC06FF-4FE1-45F7-841A-89EC4F1A2FA6}" destId="{E26B8143-E9C5-4F85-8180-10A621C133C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428B423-493E-47A1-BAAF-819C83F8861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3A20DBB8-259D-4F9F-87FC-F5729A53DF9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Share and Reflect</a:t>
          </a:r>
        </a:p>
      </dgm:t>
    </dgm:pt>
    <dgm:pt modelId="{49FB75A1-6B2E-4EE3-9CEA-088391380467}" type="parTrans" cxnId="{951657BF-83E9-4F66-85D2-77DDB7D461AD}">
      <dgm:prSet/>
      <dgm:spPr/>
      <dgm:t>
        <a:bodyPr/>
        <a:lstStyle/>
        <a:p>
          <a:endParaRPr lang="en-US"/>
        </a:p>
      </dgm:t>
    </dgm:pt>
    <dgm:pt modelId="{58C774FE-FE4A-4626-A683-AF71D1CB6F2B}" type="sibTrans" cxnId="{951657BF-83E9-4F66-85D2-77DDB7D461AD}">
      <dgm:prSet/>
      <dgm:spPr/>
      <dgm:t>
        <a:bodyPr/>
        <a:lstStyle/>
        <a:p>
          <a:endParaRPr lang="en-US"/>
        </a:p>
      </dgm:t>
    </dgm:pt>
    <dgm:pt modelId="{80A243AD-C520-440C-AF7D-78085D608532}" type="pres">
      <dgm:prSet presAssocID="{1428B423-493E-47A1-BAAF-819C83F8861F}" presName="root" presStyleCnt="0">
        <dgm:presLayoutVars>
          <dgm:dir/>
          <dgm:resizeHandles val="exact"/>
        </dgm:presLayoutVars>
      </dgm:prSet>
      <dgm:spPr/>
    </dgm:pt>
    <dgm:pt modelId="{3CA096B1-4CBF-41ED-A7D6-13ACF25144BE}" type="pres">
      <dgm:prSet presAssocID="{3A20DBB8-259D-4F9F-87FC-F5729A53DF9C}" presName="compNode" presStyleCnt="0"/>
      <dgm:spPr/>
    </dgm:pt>
    <dgm:pt modelId="{D1DBC4FA-1BBF-4433-84AF-B3A8CB76A822}" type="pres">
      <dgm:prSet presAssocID="{3A20DBB8-259D-4F9F-87FC-F5729A53DF9C}" presName="bgRect" presStyleLbl="bgShp" presStyleIdx="0" presStyleCnt="1"/>
      <dgm:spPr/>
    </dgm:pt>
    <dgm:pt modelId="{E2588F8A-1E63-45E8-AF3C-9A096A83D01D}" type="pres">
      <dgm:prSet presAssocID="{3A20DBB8-259D-4F9F-87FC-F5729A53DF9C}" presName="iconRect" presStyleLbl="nod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fluencer"/>
        </a:ext>
      </dgm:extLst>
    </dgm:pt>
    <dgm:pt modelId="{C172A130-46AB-4AFF-AA55-1527833D7181}" type="pres">
      <dgm:prSet presAssocID="{3A20DBB8-259D-4F9F-87FC-F5729A53DF9C}" presName="spaceRect" presStyleCnt="0"/>
      <dgm:spPr/>
    </dgm:pt>
    <dgm:pt modelId="{3862362E-A7F0-4AD9-A0F7-C003FD06254D}" type="pres">
      <dgm:prSet presAssocID="{3A20DBB8-259D-4F9F-87FC-F5729A53DF9C}" presName="parTx" presStyleLbl="revTx" presStyleIdx="0" presStyleCnt="1">
        <dgm:presLayoutVars>
          <dgm:chMax val="0"/>
          <dgm:chPref val="0"/>
        </dgm:presLayoutVars>
      </dgm:prSet>
      <dgm:spPr/>
    </dgm:pt>
  </dgm:ptLst>
  <dgm:cxnLst>
    <dgm:cxn modelId="{0029A523-9550-4F84-9248-71F50B0180DB}" type="presOf" srcId="{1428B423-493E-47A1-BAAF-819C83F8861F}" destId="{80A243AD-C520-440C-AF7D-78085D608532}" srcOrd="0" destOrd="0" presId="urn:microsoft.com/office/officeart/2018/2/layout/IconVerticalSolidList"/>
    <dgm:cxn modelId="{A9F7F986-63C7-47E7-B1CE-91E4341D34F4}" type="presOf" srcId="{3A20DBB8-259D-4F9F-87FC-F5729A53DF9C}" destId="{3862362E-A7F0-4AD9-A0F7-C003FD06254D}" srcOrd="0" destOrd="0" presId="urn:microsoft.com/office/officeart/2018/2/layout/IconVerticalSolidList"/>
    <dgm:cxn modelId="{951657BF-83E9-4F66-85D2-77DDB7D461AD}" srcId="{1428B423-493E-47A1-BAAF-819C83F8861F}" destId="{3A20DBB8-259D-4F9F-87FC-F5729A53DF9C}" srcOrd="0" destOrd="0" parTransId="{49FB75A1-6B2E-4EE3-9CEA-088391380467}" sibTransId="{58C774FE-FE4A-4626-A683-AF71D1CB6F2B}"/>
    <dgm:cxn modelId="{3A1FD613-A9D8-41DB-B110-39676254487F}" type="presParOf" srcId="{80A243AD-C520-440C-AF7D-78085D608532}" destId="{3CA096B1-4CBF-41ED-A7D6-13ACF25144BE}" srcOrd="0" destOrd="0" presId="urn:microsoft.com/office/officeart/2018/2/layout/IconVerticalSolidList"/>
    <dgm:cxn modelId="{7230D731-00E3-4227-86E5-EE78E2FC7A8E}" type="presParOf" srcId="{3CA096B1-4CBF-41ED-A7D6-13ACF25144BE}" destId="{D1DBC4FA-1BBF-4433-84AF-B3A8CB76A822}" srcOrd="0" destOrd="0" presId="urn:microsoft.com/office/officeart/2018/2/layout/IconVerticalSolidList"/>
    <dgm:cxn modelId="{EF5D157E-42E5-459B-BAF1-1A27EEFD5D78}" type="presParOf" srcId="{3CA096B1-4CBF-41ED-A7D6-13ACF25144BE}" destId="{E2588F8A-1E63-45E8-AF3C-9A096A83D01D}" srcOrd="1" destOrd="0" presId="urn:microsoft.com/office/officeart/2018/2/layout/IconVerticalSolidList"/>
    <dgm:cxn modelId="{EE9A13D7-5F84-4724-B0B7-C67DB2FC83B0}" type="presParOf" srcId="{3CA096B1-4CBF-41ED-A7D6-13ACF25144BE}" destId="{C172A130-46AB-4AFF-AA55-1527833D7181}" srcOrd="2" destOrd="0" presId="urn:microsoft.com/office/officeart/2018/2/layout/IconVerticalSolidList"/>
    <dgm:cxn modelId="{83A6EA13-9984-4F97-B300-34CC303FA0E2}" type="presParOf" srcId="{3CA096B1-4CBF-41ED-A7D6-13ACF25144BE}" destId="{3862362E-A7F0-4AD9-A0F7-C003FD06254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7D3D7C-E4C6-48A4-8558-2DC4D1663186}">
      <dsp:nvSpPr>
        <dsp:cNvPr id="0" name=""/>
        <dsp:cNvSpPr/>
      </dsp:nvSpPr>
      <dsp:spPr>
        <a:xfrm>
          <a:off x="1290599" y="223460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9D6088-FF6F-4C64-BD10-0CE7085051B7}">
      <dsp:nvSpPr>
        <dsp:cNvPr id="0" name=""/>
        <dsp:cNvSpPr/>
      </dsp:nvSpPr>
      <dsp:spPr>
        <a:xfrm>
          <a:off x="102599" y="2637939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baseline="0"/>
            <a:t>A computer and access to internet</a:t>
          </a:r>
          <a:endParaRPr lang="en-US" sz="2700" kern="1200"/>
        </a:p>
      </dsp:txBody>
      <dsp:txXfrm>
        <a:off x="102599" y="2637939"/>
        <a:ext cx="4320000" cy="720000"/>
      </dsp:txXfrm>
    </dsp:sp>
    <dsp:sp modelId="{A1FB9C20-B406-4D69-8E38-CBD1FF686D7C}">
      <dsp:nvSpPr>
        <dsp:cNvPr id="0" name=""/>
        <dsp:cNvSpPr/>
      </dsp:nvSpPr>
      <dsp:spPr>
        <a:xfrm>
          <a:off x="6366600" y="223460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0B0453-36C5-453D-B8C4-BD742BF0AAA4}">
      <dsp:nvSpPr>
        <dsp:cNvPr id="0" name=""/>
        <dsp:cNvSpPr/>
      </dsp:nvSpPr>
      <dsp:spPr>
        <a:xfrm>
          <a:off x="5178600" y="2637939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baseline="0"/>
            <a:t>A will to learn and have fun creating content!</a:t>
          </a:r>
          <a:endParaRPr lang="en-US" sz="2700" kern="1200"/>
        </a:p>
      </dsp:txBody>
      <dsp:txXfrm>
        <a:off x="5178600" y="2637939"/>
        <a:ext cx="43200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A8D47E-9F75-4B41-9B54-9825548F9032}">
      <dsp:nvSpPr>
        <dsp:cNvPr id="0" name=""/>
        <dsp:cNvSpPr/>
      </dsp:nvSpPr>
      <dsp:spPr>
        <a:xfrm>
          <a:off x="0" y="2315"/>
          <a:ext cx="6506304" cy="117330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A47B7B-1392-4A4A-894A-21A098CE01D9}">
      <dsp:nvSpPr>
        <dsp:cNvPr id="0" name=""/>
        <dsp:cNvSpPr/>
      </dsp:nvSpPr>
      <dsp:spPr>
        <a:xfrm>
          <a:off x="354925" y="266309"/>
          <a:ext cx="645319" cy="64531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34925" cap="flat" cmpd="sng" algn="in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0B13BE-3004-6644-BA50-BE6D6BAAEA85}">
      <dsp:nvSpPr>
        <dsp:cNvPr id="0" name=""/>
        <dsp:cNvSpPr/>
      </dsp:nvSpPr>
      <dsp:spPr>
        <a:xfrm>
          <a:off x="1355170" y="2315"/>
          <a:ext cx="5151133" cy="11733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175" tIns="124175" rIns="124175" bIns="124175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Introductions and Ice Breakers</a:t>
          </a:r>
        </a:p>
      </dsp:txBody>
      <dsp:txXfrm>
        <a:off x="1355170" y="2315"/>
        <a:ext cx="5151133" cy="1173307"/>
      </dsp:txXfrm>
    </dsp:sp>
    <dsp:sp modelId="{D1DBC4FA-1BBF-4433-84AF-B3A8CB76A822}">
      <dsp:nvSpPr>
        <dsp:cNvPr id="0" name=""/>
        <dsp:cNvSpPr/>
      </dsp:nvSpPr>
      <dsp:spPr>
        <a:xfrm>
          <a:off x="0" y="1468949"/>
          <a:ext cx="6506304" cy="11733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588F8A-1E63-45E8-AF3C-9A096A83D01D}">
      <dsp:nvSpPr>
        <dsp:cNvPr id="0" name=""/>
        <dsp:cNvSpPr/>
      </dsp:nvSpPr>
      <dsp:spPr>
        <a:xfrm>
          <a:off x="354925" y="1732943"/>
          <a:ext cx="645319" cy="64531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62362E-A7F0-4AD9-A0F7-C003FD06254D}">
      <dsp:nvSpPr>
        <dsp:cNvPr id="0" name=""/>
        <dsp:cNvSpPr/>
      </dsp:nvSpPr>
      <dsp:spPr>
        <a:xfrm>
          <a:off x="1355170" y="1468949"/>
          <a:ext cx="5151133" cy="11733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175" tIns="124175" rIns="124175" bIns="124175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Students will create a free GitHub account through </a:t>
          </a:r>
          <a:r>
            <a:rPr lang="en-US" sz="2100" kern="1200" err="1"/>
            <a:t>github.com</a:t>
          </a:r>
          <a:endParaRPr lang="en-US" sz="2100" kern="1200"/>
        </a:p>
      </dsp:txBody>
      <dsp:txXfrm>
        <a:off x="1355170" y="1468949"/>
        <a:ext cx="5151133" cy="1173307"/>
      </dsp:txXfrm>
    </dsp:sp>
    <dsp:sp modelId="{4F79CDD6-742E-4717-ABC4-1487D7E89F68}">
      <dsp:nvSpPr>
        <dsp:cNvPr id="0" name=""/>
        <dsp:cNvSpPr/>
      </dsp:nvSpPr>
      <dsp:spPr>
        <a:xfrm>
          <a:off x="0" y="2935583"/>
          <a:ext cx="6506304" cy="117330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6B93C4-538B-4DB2-A631-ED20EB2A2545}">
      <dsp:nvSpPr>
        <dsp:cNvPr id="0" name=""/>
        <dsp:cNvSpPr/>
      </dsp:nvSpPr>
      <dsp:spPr>
        <a:xfrm>
          <a:off x="354925" y="3199577"/>
          <a:ext cx="645319" cy="64531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7667C0-A9BA-455A-93AA-98D7C396507C}">
      <dsp:nvSpPr>
        <dsp:cNvPr id="0" name=""/>
        <dsp:cNvSpPr/>
      </dsp:nvSpPr>
      <dsp:spPr>
        <a:xfrm>
          <a:off x="1355170" y="2935583"/>
          <a:ext cx="5151133" cy="11733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175" tIns="124175" rIns="124175" bIns="124175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Students will create a new repository </a:t>
          </a:r>
        </a:p>
      </dsp:txBody>
      <dsp:txXfrm>
        <a:off x="1355170" y="2935583"/>
        <a:ext cx="5151133" cy="1173307"/>
      </dsp:txXfrm>
    </dsp:sp>
    <dsp:sp modelId="{B191B75E-4EE8-4F16-8FB6-2373B1550E41}">
      <dsp:nvSpPr>
        <dsp:cNvPr id="0" name=""/>
        <dsp:cNvSpPr/>
      </dsp:nvSpPr>
      <dsp:spPr>
        <a:xfrm>
          <a:off x="0" y="4402217"/>
          <a:ext cx="6506304" cy="117330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21F823-CA75-4D00-8849-8E07A830CB1A}">
      <dsp:nvSpPr>
        <dsp:cNvPr id="0" name=""/>
        <dsp:cNvSpPr/>
      </dsp:nvSpPr>
      <dsp:spPr>
        <a:xfrm>
          <a:off x="354925" y="4666211"/>
          <a:ext cx="645319" cy="64531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6B8143-E9C5-4F85-8180-10A621C133C4}">
      <dsp:nvSpPr>
        <dsp:cNvPr id="0" name=""/>
        <dsp:cNvSpPr/>
      </dsp:nvSpPr>
      <dsp:spPr>
        <a:xfrm>
          <a:off x="1355170" y="4402217"/>
          <a:ext cx="5151133" cy="11733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175" tIns="124175" rIns="124175" bIns="124175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For the first session, we will create a new GitHub, practice pushing and pulling files to get familiar with how it works</a:t>
          </a:r>
        </a:p>
      </dsp:txBody>
      <dsp:txXfrm>
        <a:off x="1355170" y="4402217"/>
        <a:ext cx="5151133" cy="11733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DBC4FA-1BBF-4433-84AF-B3A8CB76A822}">
      <dsp:nvSpPr>
        <dsp:cNvPr id="0" name=""/>
        <dsp:cNvSpPr/>
      </dsp:nvSpPr>
      <dsp:spPr>
        <a:xfrm>
          <a:off x="0" y="680"/>
          <a:ext cx="6506304" cy="159327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588F8A-1E63-45E8-AF3C-9A096A83D01D}">
      <dsp:nvSpPr>
        <dsp:cNvPr id="0" name=""/>
        <dsp:cNvSpPr/>
      </dsp:nvSpPr>
      <dsp:spPr>
        <a:xfrm>
          <a:off x="481967" y="359168"/>
          <a:ext cx="876303" cy="87630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62362E-A7F0-4AD9-A0F7-C003FD06254D}">
      <dsp:nvSpPr>
        <dsp:cNvPr id="0" name=""/>
        <dsp:cNvSpPr/>
      </dsp:nvSpPr>
      <dsp:spPr>
        <a:xfrm>
          <a:off x="1840237" y="680"/>
          <a:ext cx="4666066" cy="1593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22" tIns="168622" rIns="168622" bIns="16862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Introduction to coding, programming, and web hosting</a:t>
          </a:r>
        </a:p>
      </dsp:txBody>
      <dsp:txXfrm>
        <a:off x="1840237" y="680"/>
        <a:ext cx="4666066" cy="1593279"/>
      </dsp:txXfrm>
    </dsp:sp>
    <dsp:sp modelId="{4F79CDD6-742E-4717-ABC4-1487D7E89F68}">
      <dsp:nvSpPr>
        <dsp:cNvPr id="0" name=""/>
        <dsp:cNvSpPr/>
      </dsp:nvSpPr>
      <dsp:spPr>
        <a:xfrm>
          <a:off x="0" y="1992280"/>
          <a:ext cx="6506304" cy="159327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6B93C4-538B-4DB2-A631-ED20EB2A2545}">
      <dsp:nvSpPr>
        <dsp:cNvPr id="0" name=""/>
        <dsp:cNvSpPr/>
      </dsp:nvSpPr>
      <dsp:spPr>
        <a:xfrm>
          <a:off x="481967" y="2350768"/>
          <a:ext cx="876303" cy="87630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7667C0-A9BA-455A-93AA-98D7C396507C}">
      <dsp:nvSpPr>
        <dsp:cNvPr id="0" name=""/>
        <dsp:cNvSpPr/>
      </dsp:nvSpPr>
      <dsp:spPr>
        <a:xfrm>
          <a:off x="1840237" y="1992280"/>
          <a:ext cx="4666066" cy="1593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22" tIns="168622" rIns="168622" bIns="16862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What is HTML? 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Hello World</a:t>
          </a:r>
        </a:p>
      </dsp:txBody>
      <dsp:txXfrm>
        <a:off x="1840237" y="1992280"/>
        <a:ext cx="4666066" cy="1593279"/>
      </dsp:txXfrm>
    </dsp:sp>
    <dsp:sp modelId="{B191B75E-4EE8-4F16-8FB6-2373B1550E41}">
      <dsp:nvSpPr>
        <dsp:cNvPr id="0" name=""/>
        <dsp:cNvSpPr/>
      </dsp:nvSpPr>
      <dsp:spPr>
        <a:xfrm>
          <a:off x="0" y="3983879"/>
          <a:ext cx="6506304" cy="159327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21F823-CA75-4D00-8849-8E07A830CB1A}">
      <dsp:nvSpPr>
        <dsp:cNvPr id="0" name=""/>
        <dsp:cNvSpPr/>
      </dsp:nvSpPr>
      <dsp:spPr>
        <a:xfrm>
          <a:off x="481967" y="4342367"/>
          <a:ext cx="876303" cy="87630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6B8143-E9C5-4F85-8180-10A621C133C4}">
      <dsp:nvSpPr>
        <dsp:cNvPr id="0" name=""/>
        <dsp:cNvSpPr/>
      </dsp:nvSpPr>
      <dsp:spPr>
        <a:xfrm>
          <a:off x="1840237" y="3983879"/>
          <a:ext cx="4666066" cy="1593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22" tIns="168622" rIns="168622" bIns="16862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Examples of Personal Websites</a:t>
          </a:r>
        </a:p>
      </dsp:txBody>
      <dsp:txXfrm>
        <a:off x="1840237" y="3983879"/>
        <a:ext cx="4666066" cy="15932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DBC4FA-1BBF-4433-84AF-B3A8CB76A822}">
      <dsp:nvSpPr>
        <dsp:cNvPr id="0" name=""/>
        <dsp:cNvSpPr/>
      </dsp:nvSpPr>
      <dsp:spPr>
        <a:xfrm>
          <a:off x="0" y="680"/>
          <a:ext cx="6506304" cy="159327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588F8A-1E63-45E8-AF3C-9A096A83D01D}">
      <dsp:nvSpPr>
        <dsp:cNvPr id="0" name=""/>
        <dsp:cNvSpPr/>
      </dsp:nvSpPr>
      <dsp:spPr>
        <a:xfrm>
          <a:off x="481967" y="359168"/>
          <a:ext cx="876303" cy="87630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62362E-A7F0-4AD9-A0F7-C003FD06254D}">
      <dsp:nvSpPr>
        <dsp:cNvPr id="0" name=""/>
        <dsp:cNvSpPr/>
      </dsp:nvSpPr>
      <dsp:spPr>
        <a:xfrm>
          <a:off x="1840237" y="680"/>
          <a:ext cx="4666066" cy="1593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22" tIns="168622" rIns="168622" bIns="16862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HTML Syntax</a:t>
          </a:r>
        </a:p>
      </dsp:txBody>
      <dsp:txXfrm>
        <a:off x="1840237" y="680"/>
        <a:ext cx="4666066" cy="1593279"/>
      </dsp:txXfrm>
    </dsp:sp>
    <dsp:sp modelId="{4F79CDD6-742E-4717-ABC4-1487D7E89F68}">
      <dsp:nvSpPr>
        <dsp:cNvPr id="0" name=""/>
        <dsp:cNvSpPr/>
      </dsp:nvSpPr>
      <dsp:spPr>
        <a:xfrm>
          <a:off x="0" y="1992280"/>
          <a:ext cx="6506304" cy="159327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6B93C4-538B-4DB2-A631-ED20EB2A2545}">
      <dsp:nvSpPr>
        <dsp:cNvPr id="0" name=""/>
        <dsp:cNvSpPr/>
      </dsp:nvSpPr>
      <dsp:spPr>
        <a:xfrm>
          <a:off x="481967" y="2350768"/>
          <a:ext cx="876303" cy="87630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7667C0-A9BA-455A-93AA-98D7C396507C}">
      <dsp:nvSpPr>
        <dsp:cNvPr id="0" name=""/>
        <dsp:cNvSpPr/>
      </dsp:nvSpPr>
      <dsp:spPr>
        <a:xfrm>
          <a:off x="1840237" y="1992280"/>
          <a:ext cx="4666066" cy="1593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22" tIns="168622" rIns="168622" bIns="16862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Headings and Comments</a:t>
          </a:r>
        </a:p>
      </dsp:txBody>
      <dsp:txXfrm>
        <a:off x="1840237" y="1992280"/>
        <a:ext cx="4666066" cy="1593279"/>
      </dsp:txXfrm>
    </dsp:sp>
    <dsp:sp modelId="{B191B75E-4EE8-4F16-8FB6-2373B1550E41}">
      <dsp:nvSpPr>
        <dsp:cNvPr id="0" name=""/>
        <dsp:cNvSpPr/>
      </dsp:nvSpPr>
      <dsp:spPr>
        <a:xfrm>
          <a:off x="0" y="3983879"/>
          <a:ext cx="6506304" cy="159327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21F823-CA75-4D00-8849-8E07A830CB1A}">
      <dsp:nvSpPr>
        <dsp:cNvPr id="0" name=""/>
        <dsp:cNvSpPr/>
      </dsp:nvSpPr>
      <dsp:spPr>
        <a:xfrm>
          <a:off x="481967" y="4342367"/>
          <a:ext cx="876303" cy="87630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6B8143-E9C5-4F85-8180-10A621C133C4}">
      <dsp:nvSpPr>
        <dsp:cNvPr id="0" name=""/>
        <dsp:cNvSpPr/>
      </dsp:nvSpPr>
      <dsp:spPr>
        <a:xfrm>
          <a:off x="1840237" y="3983879"/>
          <a:ext cx="4666066" cy="1593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22" tIns="168622" rIns="168622" bIns="16862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Text and Images</a:t>
          </a:r>
        </a:p>
      </dsp:txBody>
      <dsp:txXfrm>
        <a:off x="1840237" y="3983879"/>
        <a:ext cx="4666066" cy="15932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DBC4FA-1BBF-4433-84AF-B3A8CB76A822}">
      <dsp:nvSpPr>
        <dsp:cNvPr id="0" name=""/>
        <dsp:cNvSpPr/>
      </dsp:nvSpPr>
      <dsp:spPr>
        <a:xfrm>
          <a:off x="0" y="680"/>
          <a:ext cx="6506304" cy="159327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588F8A-1E63-45E8-AF3C-9A096A83D01D}">
      <dsp:nvSpPr>
        <dsp:cNvPr id="0" name=""/>
        <dsp:cNvSpPr/>
      </dsp:nvSpPr>
      <dsp:spPr>
        <a:xfrm>
          <a:off x="481967" y="359168"/>
          <a:ext cx="876303" cy="87630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62362E-A7F0-4AD9-A0F7-C003FD06254D}">
      <dsp:nvSpPr>
        <dsp:cNvPr id="0" name=""/>
        <dsp:cNvSpPr/>
      </dsp:nvSpPr>
      <dsp:spPr>
        <a:xfrm>
          <a:off x="1840237" y="680"/>
          <a:ext cx="4666066" cy="1593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22" tIns="168622" rIns="168622" bIns="16862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What Makes a </a:t>
          </a:r>
          <a:r>
            <a:rPr lang="en-US" sz="2500" kern="1200"/>
            <a:t>Good Portfolio?</a:t>
          </a:r>
          <a:endParaRPr lang="en-US" sz="2500" kern="1200" dirty="0"/>
        </a:p>
      </dsp:txBody>
      <dsp:txXfrm>
        <a:off x="1840237" y="680"/>
        <a:ext cx="4666066" cy="1593279"/>
      </dsp:txXfrm>
    </dsp:sp>
    <dsp:sp modelId="{4F79CDD6-742E-4717-ABC4-1487D7E89F68}">
      <dsp:nvSpPr>
        <dsp:cNvPr id="0" name=""/>
        <dsp:cNvSpPr/>
      </dsp:nvSpPr>
      <dsp:spPr>
        <a:xfrm>
          <a:off x="0" y="1992280"/>
          <a:ext cx="6506304" cy="159327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6B93C4-538B-4DB2-A631-ED20EB2A2545}">
      <dsp:nvSpPr>
        <dsp:cNvPr id="0" name=""/>
        <dsp:cNvSpPr/>
      </dsp:nvSpPr>
      <dsp:spPr>
        <a:xfrm>
          <a:off x="481967" y="2350768"/>
          <a:ext cx="876303" cy="87630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7667C0-A9BA-455A-93AA-98D7C396507C}">
      <dsp:nvSpPr>
        <dsp:cNvPr id="0" name=""/>
        <dsp:cNvSpPr/>
      </dsp:nvSpPr>
      <dsp:spPr>
        <a:xfrm>
          <a:off x="1840237" y="1992280"/>
          <a:ext cx="4666066" cy="1593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22" tIns="168622" rIns="168622" bIns="16862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Styling and Formatting Text</a:t>
          </a:r>
        </a:p>
      </dsp:txBody>
      <dsp:txXfrm>
        <a:off x="1840237" y="1992280"/>
        <a:ext cx="4666066" cy="1593279"/>
      </dsp:txXfrm>
    </dsp:sp>
    <dsp:sp modelId="{B191B75E-4EE8-4F16-8FB6-2373B1550E41}">
      <dsp:nvSpPr>
        <dsp:cNvPr id="0" name=""/>
        <dsp:cNvSpPr/>
      </dsp:nvSpPr>
      <dsp:spPr>
        <a:xfrm>
          <a:off x="0" y="3983879"/>
          <a:ext cx="6506304" cy="159327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21F823-CA75-4D00-8849-8E07A830CB1A}">
      <dsp:nvSpPr>
        <dsp:cNvPr id="0" name=""/>
        <dsp:cNvSpPr/>
      </dsp:nvSpPr>
      <dsp:spPr>
        <a:xfrm>
          <a:off x="481967" y="4342367"/>
          <a:ext cx="876303" cy="87630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6B8143-E9C5-4F85-8180-10A621C133C4}">
      <dsp:nvSpPr>
        <dsp:cNvPr id="0" name=""/>
        <dsp:cNvSpPr/>
      </dsp:nvSpPr>
      <dsp:spPr>
        <a:xfrm>
          <a:off x="1840237" y="3983879"/>
          <a:ext cx="4666066" cy="1593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22" tIns="168622" rIns="168622" bIns="16862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How to Include Videos</a:t>
          </a:r>
        </a:p>
      </dsp:txBody>
      <dsp:txXfrm>
        <a:off x="1840237" y="3983879"/>
        <a:ext cx="4666066" cy="159327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DBC4FA-1BBF-4433-84AF-B3A8CB76A822}">
      <dsp:nvSpPr>
        <dsp:cNvPr id="0" name=""/>
        <dsp:cNvSpPr/>
      </dsp:nvSpPr>
      <dsp:spPr>
        <a:xfrm>
          <a:off x="0" y="680"/>
          <a:ext cx="6506304" cy="159327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588F8A-1E63-45E8-AF3C-9A096A83D01D}">
      <dsp:nvSpPr>
        <dsp:cNvPr id="0" name=""/>
        <dsp:cNvSpPr/>
      </dsp:nvSpPr>
      <dsp:spPr>
        <a:xfrm>
          <a:off x="481967" y="359168"/>
          <a:ext cx="876303" cy="87630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62362E-A7F0-4AD9-A0F7-C003FD06254D}">
      <dsp:nvSpPr>
        <dsp:cNvPr id="0" name=""/>
        <dsp:cNvSpPr/>
      </dsp:nvSpPr>
      <dsp:spPr>
        <a:xfrm>
          <a:off x="1840237" y="680"/>
          <a:ext cx="4666066" cy="1593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22" tIns="168622" rIns="168622" bIns="16862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More Formatting</a:t>
          </a:r>
        </a:p>
      </dsp:txBody>
      <dsp:txXfrm>
        <a:off x="1840237" y="680"/>
        <a:ext cx="4666066" cy="1593279"/>
      </dsp:txXfrm>
    </dsp:sp>
    <dsp:sp modelId="{4F79CDD6-742E-4717-ABC4-1487D7E89F68}">
      <dsp:nvSpPr>
        <dsp:cNvPr id="0" name=""/>
        <dsp:cNvSpPr/>
      </dsp:nvSpPr>
      <dsp:spPr>
        <a:xfrm>
          <a:off x="0" y="1992280"/>
          <a:ext cx="6506304" cy="159327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6B93C4-538B-4DB2-A631-ED20EB2A2545}">
      <dsp:nvSpPr>
        <dsp:cNvPr id="0" name=""/>
        <dsp:cNvSpPr/>
      </dsp:nvSpPr>
      <dsp:spPr>
        <a:xfrm>
          <a:off x="481967" y="2350768"/>
          <a:ext cx="876303" cy="87630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7667C0-A9BA-455A-93AA-98D7C396507C}">
      <dsp:nvSpPr>
        <dsp:cNvPr id="0" name=""/>
        <dsp:cNvSpPr/>
      </dsp:nvSpPr>
      <dsp:spPr>
        <a:xfrm>
          <a:off x="1840237" y="1992280"/>
          <a:ext cx="4666066" cy="1593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22" tIns="168622" rIns="168622" bIns="16862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Tables, Forms, and Lists</a:t>
          </a:r>
          <a:endParaRPr lang="en-US" sz="2500" kern="1200" dirty="0"/>
        </a:p>
      </dsp:txBody>
      <dsp:txXfrm>
        <a:off x="1840237" y="1992280"/>
        <a:ext cx="4666066" cy="1593279"/>
      </dsp:txXfrm>
    </dsp:sp>
    <dsp:sp modelId="{B191B75E-4EE8-4F16-8FB6-2373B1550E41}">
      <dsp:nvSpPr>
        <dsp:cNvPr id="0" name=""/>
        <dsp:cNvSpPr/>
      </dsp:nvSpPr>
      <dsp:spPr>
        <a:xfrm>
          <a:off x="0" y="3983879"/>
          <a:ext cx="6506304" cy="159327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21F823-CA75-4D00-8849-8E07A830CB1A}">
      <dsp:nvSpPr>
        <dsp:cNvPr id="0" name=""/>
        <dsp:cNvSpPr/>
      </dsp:nvSpPr>
      <dsp:spPr>
        <a:xfrm>
          <a:off x="481967" y="4342367"/>
          <a:ext cx="876303" cy="87630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6B8143-E9C5-4F85-8180-10A621C133C4}">
      <dsp:nvSpPr>
        <dsp:cNvPr id="0" name=""/>
        <dsp:cNvSpPr/>
      </dsp:nvSpPr>
      <dsp:spPr>
        <a:xfrm>
          <a:off x="1840237" y="3983879"/>
          <a:ext cx="4666066" cy="1593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22" tIns="168622" rIns="168622" bIns="16862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Student’s personal content creation</a:t>
          </a:r>
        </a:p>
      </dsp:txBody>
      <dsp:txXfrm>
        <a:off x="1840237" y="3983879"/>
        <a:ext cx="4666066" cy="159327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DBC4FA-1BBF-4433-84AF-B3A8CB76A822}">
      <dsp:nvSpPr>
        <dsp:cNvPr id="0" name=""/>
        <dsp:cNvSpPr/>
      </dsp:nvSpPr>
      <dsp:spPr>
        <a:xfrm>
          <a:off x="0" y="1952244"/>
          <a:ext cx="6506304" cy="167335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588F8A-1E63-45E8-AF3C-9A096A83D01D}">
      <dsp:nvSpPr>
        <dsp:cNvPr id="0" name=""/>
        <dsp:cNvSpPr/>
      </dsp:nvSpPr>
      <dsp:spPr>
        <a:xfrm>
          <a:off x="506188" y="2328748"/>
          <a:ext cx="920343" cy="92034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62362E-A7F0-4AD9-A0F7-C003FD06254D}">
      <dsp:nvSpPr>
        <dsp:cNvPr id="0" name=""/>
        <dsp:cNvSpPr/>
      </dsp:nvSpPr>
      <dsp:spPr>
        <a:xfrm>
          <a:off x="1932721" y="1952244"/>
          <a:ext cx="4573582" cy="16733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096" tIns="177096" rIns="177096" bIns="177096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Share and Reflect</a:t>
          </a:r>
        </a:p>
      </dsp:txBody>
      <dsp:txXfrm>
        <a:off x="1932721" y="1952244"/>
        <a:ext cx="4573582" cy="16733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5/17/20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65A89-0D4F-B94B-BB29-C1F198DD63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 to </a:t>
            </a:r>
            <a:r>
              <a:rPr lang="en-US" dirty="0" err="1"/>
              <a:t>webdev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FD065D-5B3D-A34F-A961-0F78F5F72A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i="1" dirty="0"/>
              <a:t>MIT Summer HSSP 2020</a:t>
            </a:r>
          </a:p>
          <a:p>
            <a:endParaRPr lang="en-US" sz="2800" i="1" dirty="0"/>
          </a:p>
          <a:p>
            <a:r>
              <a:rPr lang="en-US" dirty="0"/>
              <a:t>YooJin Yoon and Hermes Suen</a:t>
            </a:r>
          </a:p>
        </p:txBody>
      </p:sp>
    </p:spTree>
    <p:extLst>
      <p:ext uri="{BB962C8B-B14F-4D97-AF65-F5344CB8AC3E}">
        <p14:creationId xmlns:p14="http://schemas.microsoft.com/office/powerpoint/2010/main" val="2657195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D9D6BF1-DFF2-4526-9D13-BF339D8C4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A54D4DB6-FB18-4CAE-8905-E0053C925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1DBD6488-9429-4FFA-8AE8-C4022C39B0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709ADC9-6EAF-4268-9415-1ED5ECFA2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A068CC-C0AC-47BE-9A77-1441A9022D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b="15730"/>
          <a:stretch/>
        </p:blipFill>
        <p:spPr>
          <a:xfrm>
            <a:off x="-249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B23991C-F1F1-AA41-B0D9-FD67C9313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5128" y="1788454"/>
            <a:ext cx="8361229" cy="209822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7200" cap="all" dirty="0"/>
              <a:t>Assignment for Week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CAF2B-80E4-9245-A21F-31BF9FDEC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7516" y="3930695"/>
            <a:ext cx="7596451" cy="108623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300" dirty="0"/>
              <a:t>Keep playing around with your website – try uploading your own images and links or think of content you want to upload</a:t>
            </a:r>
          </a:p>
        </p:txBody>
      </p:sp>
    </p:spTree>
    <p:extLst>
      <p:ext uri="{BB962C8B-B14F-4D97-AF65-F5344CB8AC3E}">
        <p14:creationId xmlns:p14="http://schemas.microsoft.com/office/powerpoint/2010/main" val="29210386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BD326-47D4-FF49-9D6B-12D8DBDEB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39704"/>
            <a:ext cx="3299579" cy="557784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Week 4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220F3D06-FCDB-4AE4-8A3F-A3F25110D3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5434291"/>
              </p:ext>
            </p:extLst>
          </p:nvPr>
        </p:nvGraphicFramePr>
        <p:xfrm>
          <a:off x="4901472" y="639705"/>
          <a:ext cx="6506304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8346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D9D6BF1-DFF2-4526-9D13-BF339D8C4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A54D4DB6-FB18-4CAE-8905-E0053C925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1DBD6488-9429-4FFA-8AE8-C4022C39B0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709ADC9-6EAF-4268-9415-1ED5ECFA2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A068CC-C0AC-47BE-9A77-1441A9022D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b="15730"/>
          <a:stretch/>
        </p:blipFill>
        <p:spPr>
          <a:xfrm>
            <a:off x="20" y="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B23991C-F1F1-AA41-B0D9-FD67C9313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5128" y="1788454"/>
            <a:ext cx="8361229" cy="209822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dirty="0"/>
              <a:t>Assignment for Week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CAF2B-80E4-9245-A21F-31BF9FDEC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79906" y="3956279"/>
            <a:ext cx="6831673" cy="1086237"/>
          </a:xfr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102000"/>
              </a:lnSpc>
              <a:spcAft>
                <a:spcPts val="600"/>
              </a:spcAft>
            </a:pPr>
            <a:r>
              <a:rPr lang="en-US" sz="2100" dirty="0"/>
              <a:t>Start collecting tangible items to upload onto your personal website</a:t>
            </a:r>
          </a:p>
        </p:txBody>
      </p:sp>
    </p:spTree>
    <p:extLst>
      <p:ext uri="{BB962C8B-B14F-4D97-AF65-F5344CB8AC3E}">
        <p14:creationId xmlns:p14="http://schemas.microsoft.com/office/powerpoint/2010/main" val="2579009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BD326-47D4-FF49-9D6B-12D8DBDEB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39704"/>
            <a:ext cx="3299579" cy="557784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Week 5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220F3D06-FCDB-4AE4-8A3F-A3F25110D3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5985491"/>
              </p:ext>
            </p:extLst>
          </p:nvPr>
        </p:nvGraphicFramePr>
        <p:xfrm>
          <a:off x="4901472" y="639705"/>
          <a:ext cx="6506304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8899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D9D6BF1-DFF2-4526-9D13-BF339D8C4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A54D4DB6-FB18-4CAE-8905-E0053C925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1DBD6488-9429-4FFA-8AE8-C4022C39B0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709ADC9-6EAF-4268-9415-1ED5ECFA2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A068CC-C0AC-47BE-9A77-1441A9022D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B23991C-F1F1-AA41-B0D9-FD67C9313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5128" y="1788454"/>
            <a:ext cx="8361229" cy="209822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dirty="0"/>
              <a:t>Assignment for Week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CAF2B-80E4-9245-A21F-31BF9FDEC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79906" y="3956279"/>
            <a:ext cx="6831673" cy="1086237"/>
          </a:xfr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102000"/>
              </a:lnSpc>
              <a:spcAft>
                <a:spcPts val="600"/>
              </a:spcAft>
            </a:pPr>
            <a:r>
              <a:rPr lang="en-US" sz="2100" dirty="0"/>
              <a:t>Finalize your website to share in our final class</a:t>
            </a:r>
          </a:p>
        </p:txBody>
      </p:sp>
    </p:spTree>
    <p:extLst>
      <p:ext uri="{BB962C8B-B14F-4D97-AF65-F5344CB8AC3E}">
        <p14:creationId xmlns:p14="http://schemas.microsoft.com/office/powerpoint/2010/main" val="2478242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BD326-47D4-FF49-9D6B-12D8DBDEB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39704"/>
            <a:ext cx="3299579" cy="557784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Week 6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220F3D06-FCDB-4AE4-8A3F-A3F25110D3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0229442"/>
              </p:ext>
            </p:extLst>
          </p:nvPr>
        </p:nvGraphicFramePr>
        <p:xfrm>
          <a:off x="4901472" y="639705"/>
          <a:ext cx="6506304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3172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D9D6BF1-DFF2-4526-9D13-BF339D8C4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A54D4DB6-FB18-4CAE-8905-E0053C925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1DBD6488-9429-4FFA-8AE8-C4022C39B0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709ADC9-6EAF-4268-9415-1ED5ECFA2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A068CC-C0AC-47BE-9A77-1441A9022D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B23991C-F1F1-AA41-B0D9-FD67C9313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5128" y="1788454"/>
            <a:ext cx="8361229" cy="209822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dirty="0"/>
              <a:t>Assignment for Week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CAF2B-80E4-9245-A21F-31BF9FDEC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79906" y="3956279"/>
            <a:ext cx="6831673" cy="1086237"/>
          </a:xfr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102000"/>
              </a:lnSpc>
              <a:spcAft>
                <a:spcPts val="600"/>
              </a:spcAft>
            </a:pPr>
            <a:r>
              <a:rPr lang="en-US" sz="2100" dirty="0"/>
              <a:t>Keep learning and having fun!</a:t>
            </a:r>
          </a:p>
        </p:txBody>
      </p:sp>
    </p:spTree>
    <p:extLst>
      <p:ext uri="{BB962C8B-B14F-4D97-AF65-F5344CB8AC3E}">
        <p14:creationId xmlns:p14="http://schemas.microsoft.com/office/powerpoint/2010/main" val="3089517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61D8973-EAA9-459A-AF59-BBB4233D6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C45B20-3FDC-2D47-94FB-C44A3590D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743" y="685800"/>
            <a:ext cx="5793475" cy="1485900"/>
          </a:xfrm>
        </p:spPr>
        <p:txBody>
          <a:bodyPr>
            <a:normAutofit/>
          </a:bodyPr>
          <a:lstStyle/>
          <a:p>
            <a:r>
              <a:rPr lang="en-US"/>
              <a:t>Course 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5B733-3CB1-8044-9D07-56A774CA6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743" y="2286000"/>
            <a:ext cx="5793475" cy="3581400"/>
          </a:xfrm>
        </p:spPr>
        <p:txBody>
          <a:bodyPr>
            <a:normAutofit/>
          </a:bodyPr>
          <a:lstStyle/>
          <a:p>
            <a:r>
              <a:rPr lang="en-US" sz="1700"/>
              <a:t>Introduction to Website Development will be all about coding, creating, and curiosity! What does it take to code and create a website? How do you want to format? What content do you want to display on your website? We will go through the process of coding and deploying a personal website. Each student will code and create their own site to post their personal projects and showcase their personality. At the end of the course, students will have created a website to call their own.</a:t>
            </a:r>
          </a:p>
          <a:p>
            <a:endParaRPr lang="en-US" sz="1700"/>
          </a:p>
          <a:p>
            <a:r>
              <a:rPr lang="en-US" sz="1700"/>
              <a:t>No coding background required! We will go through everything from basics to content creation.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BEA8A33-C0D0-416D-8359-724B8828C7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661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C4133CB-E37E-473D-9049-A09BC82489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826" r="47598" b="-1"/>
          <a:stretch/>
        </p:blipFill>
        <p:spPr>
          <a:xfrm>
            <a:off x="7612260" y="10"/>
            <a:ext cx="4579739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382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FAB60-ECA8-A442-909D-D24D6512C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>
            <a:normAutofit/>
          </a:bodyPr>
          <a:lstStyle/>
          <a:p>
            <a:r>
              <a:rPr lang="en-US" dirty="0"/>
              <a:t>Material Requirements for Students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2A984CB-797D-4348-B04E-99ABAADEC1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8750338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040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D9D6BF1-DFF2-4526-9D13-BF339D8C4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A54D4DB6-FB18-4CAE-8905-E0053C925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1DBD6488-9429-4FFA-8AE8-C4022C39B0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709ADC9-6EAF-4268-9415-1ED5ECFA2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25E067-900E-48DA-BF8C-667CC498006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310" b="1442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5B67CBC-AE82-254D-9480-5596F3680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5128" y="1788454"/>
            <a:ext cx="8361229" cy="209822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dirty="0"/>
              <a:t>Syllabus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95F7D-2114-3B42-9606-7ECA00C9F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79906" y="3956279"/>
            <a:ext cx="6831673" cy="1086237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2300"/>
          </a:p>
        </p:txBody>
      </p:sp>
    </p:spTree>
    <p:extLst>
      <p:ext uri="{BB962C8B-B14F-4D97-AF65-F5344CB8AC3E}">
        <p14:creationId xmlns:p14="http://schemas.microsoft.com/office/powerpoint/2010/main" val="2713034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BD326-47D4-FF49-9D6B-12D8DBDEB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39704"/>
            <a:ext cx="3299579" cy="557784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Week 1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220F3D06-FCDB-4AE4-8A3F-A3F25110D3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7414160"/>
              </p:ext>
            </p:extLst>
          </p:nvPr>
        </p:nvGraphicFramePr>
        <p:xfrm>
          <a:off x="4901472" y="639705"/>
          <a:ext cx="6506304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064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9D9D6BF1-DFF2-4526-9D13-BF339D8C4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A54D4DB6-FB18-4CAE-8905-E0053C925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1DBD6488-9429-4FFA-8AE8-C4022C39B0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B709ADC9-6EAF-4268-9415-1ED5ECFA2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A068CC-C0AC-47BE-9A77-1441A9022D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B23991C-F1F1-AA41-B0D9-FD67C9313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5128" y="1788454"/>
            <a:ext cx="8361229" cy="209822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7200" cap="all"/>
              <a:t>Assignment for Week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CAF2B-80E4-9245-A21F-31BF9FDEC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9906" y="3956279"/>
            <a:ext cx="6831673" cy="108623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300" dirty="0"/>
              <a:t>Continue to explore GitHub on your own – check it out and have fun!</a:t>
            </a:r>
          </a:p>
        </p:txBody>
      </p:sp>
    </p:spTree>
    <p:extLst>
      <p:ext uri="{BB962C8B-B14F-4D97-AF65-F5344CB8AC3E}">
        <p14:creationId xmlns:p14="http://schemas.microsoft.com/office/powerpoint/2010/main" val="29716351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BD326-47D4-FF49-9D6B-12D8DBDEB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39704"/>
            <a:ext cx="3299579" cy="557784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Week 2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220F3D06-FCDB-4AE4-8A3F-A3F25110D3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8858993"/>
              </p:ext>
            </p:extLst>
          </p:nvPr>
        </p:nvGraphicFramePr>
        <p:xfrm>
          <a:off x="4901472" y="639705"/>
          <a:ext cx="6506304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8574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D9D6BF1-DFF2-4526-9D13-BF339D8C4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A54D4DB6-FB18-4CAE-8905-E0053C925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1DBD6488-9429-4FFA-8AE8-C4022C39B0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709ADC9-6EAF-4268-9415-1ED5ECFA2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A068CC-C0AC-47BE-9A77-1441A9022D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B23991C-F1F1-AA41-B0D9-FD67C9313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5128" y="1788454"/>
            <a:ext cx="8361229" cy="209822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7200" cap="all" dirty="0"/>
              <a:t>Assignment for Week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CAF2B-80E4-9245-A21F-31BF9FDEC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9906" y="3956279"/>
            <a:ext cx="6831673" cy="108623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300" dirty="0"/>
              <a:t>Start gathering ideas and thoughts about what kind of content you want to showcase on your website</a:t>
            </a:r>
          </a:p>
        </p:txBody>
      </p:sp>
    </p:spTree>
    <p:extLst>
      <p:ext uri="{BB962C8B-B14F-4D97-AF65-F5344CB8AC3E}">
        <p14:creationId xmlns:p14="http://schemas.microsoft.com/office/powerpoint/2010/main" val="17466506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BD326-47D4-FF49-9D6B-12D8DBDEB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39704"/>
            <a:ext cx="3299579" cy="557784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Week 3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220F3D06-FCDB-4AE4-8A3F-A3F25110D3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2984036"/>
              </p:ext>
            </p:extLst>
          </p:nvPr>
        </p:nvGraphicFramePr>
        <p:xfrm>
          <a:off x="4901472" y="639705"/>
          <a:ext cx="6506304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791510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362</Words>
  <Application>Microsoft Macintosh PowerPoint</Application>
  <PresentationFormat>Widescreen</PresentationFormat>
  <Paragraphs>48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Franklin Gothic Book</vt:lpstr>
      <vt:lpstr>Crop</vt:lpstr>
      <vt:lpstr>Intro to webdev</vt:lpstr>
      <vt:lpstr>Course Description</vt:lpstr>
      <vt:lpstr>Material Requirements for Students</vt:lpstr>
      <vt:lpstr>Syllabus</vt:lpstr>
      <vt:lpstr>Week 1</vt:lpstr>
      <vt:lpstr>Assignment for Week 1</vt:lpstr>
      <vt:lpstr>Week 2</vt:lpstr>
      <vt:lpstr>Assignment for Week 2</vt:lpstr>
      <vt:lpstr>Week 3</vt:lpstr>
      <vt:lpstr>Assignment for Week 3</vt:lpstr>
      <vt:lpstr>Week 4</vt:lpstr>
      <vt:lpstr>Assignment for Week 4</vt:lpstr>
      <vt:lpstr>Week 5</vt:lpstr>
      <vt:lpstr>Assignment for Week 5</vt:lpstr>
      <vt:lpstr>Week 6</vt:lpstr>
      <vt:lpstr>Assignment for Week 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webdev</dc:title>
  <dc:creator>Yoon, YooJin</dc:creator>
  <cp:lastModifiedBy>Yoon, YooJin</cp:lastModifiedBy>
  <cp:revision>5</cp:revision>
  <dcterms:created xsi:type="dcterms:W3CDTF">2020-05-17T23:04:29Z</dcterms:created>
  <dcterms:modified xsi:type="dcterms:W3CDTF">2020-05-18T00:00:11Z</dcterms:modified>
</cp:coreProperties>
</file>